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628"/>
  </p:normalViewPr>
  <p:slideViewPr>
    <p:cSldViewPr snapToGrid="0" snapToObjects="1">
      <p:cViewPr varScale="1">
        <p:scale>
          <a:sx n="119" d="100"/>
          <a:sy n="119" d="100"/>
        </p:scale>
        <p:origin x="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F8B3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 title="scalloped circle">
            <a:extLst>
              <a:ext uri="{FF2B5EF4-FFF2-40B4-BE49-F238E27FC236}">
                <a16:creationId xmlns:a16="http://schemas.microsoft.com/office/drawing/2014/main" id="{2BAE808A-66E2-E340-9CB6-E4913204D66F}"/>
              </a:ext>
            </a:extLst>
          </p:cNvPr>
          <p:cNvSpPr/>
          <p:nvPr/>
        </p:nvSpPr>
        <p:spPr>
          <a:xfrm>
            <a:off x="3557015" y="630936"/>
            <a:ext cx="5235570" cy="5229225"/>
          </a:xfrm>
          <a:custGeom>
            <a:avLst/>
            <a:gdLst>
              <a:gd name="f0" fmla="val w"/>
              <a:gd name="f1" fmla="val h"/>
              <a:gd name="f2" fmla="val 0"/>
              <a:gd name="f3" fmla="val 3298"/>
              <a:gd name="f4" fmla="val 3294"/>
              <a:gd name="f5" fmla="val 1649"/>
              <a:gd name="f6" fmla="val 1681"/>
              <a:gd name="f7" fmla="val 3"/>
              <a:gd name="f8" fmla="val 1712"/>
              <a:gd name="f9" fmla="val 11"/>
              <a:gd name="f10" fmla="val 1742"/>
              <a:gd name="f11" fmla="val 23"/>
              <a:gd name="f12" fmla="val 1773"/>
              <a:gd name="f13" fmla="val 38"/>
              <a:gd name="f14" fmla="val 1802"/>
              <a:gd name="f15" fmla="val 55"/>
              <a:gd name="f16" fmla="val 1832"/>
              <a:gd name="f17" fmla="val 73"/>
              <a:gd name="f18" fmla="val 1862"/>
              <a:gd name="f19" fmla="val 89"/>
              <a:gd name="f20" fmla="val 1892"/>
              <a:gd name="f21" fmla="val 105"/>
              <a:gd name="f22" fmla="val 1921"/>
              <a:gd name="f23" fmla="val 117"/>
              <a:gd name="f24" fmla="val 1953"/>
              <a:gd name="f25" fmla="val 125"/>
              <a:gd name="f26" fmla="val 1984"/>
              <a:gd name="f27" fmla="val 129"/>
              <a:gd name="f28" fmla="val 2017"/>
              <a:gd name="f29" fmla="val 2051"/>
              <a:gd name="f30" fmla="val 127"/>
              <a:gd name="f31" fmla="val 2085"/>
              <a:gd name="f32" fmla="val 123"/>
              <a:gd name="f33" fmla="val 2119"/>
              <a:gd name="f34" fmla="val 118"/>
              <a:gd name="f35" fmla="val 2153"/>
              <a:gd name="f36" fmla="val 114"/>
              <a:gd name="f37" fmla="val 2187"/>
              <a:gd name="f38" fmla="val 111"/>
              <a:gd name="f39" fmla="val 2219"/>
              <a:gd name="f40" fmla="val 112"/>
              <a:gd name="f41" fmla="val 2250"/>
              <a:gd name="f42" fmla="val 116"/>
              <a:gd name="f43" fmla="val 2280"/>
              <a:gd name="f44" fmla="val 2305"/>
              <a:gd name="f45" fmla="val 138"/>
              <a:gd name="f46" fmla="val 2329"/>
              <a:gd name="f47" fmla="val 155"/>
              <a:gd name="f48" fmla="val 2350"/>
              <a:gd name="f49" fmla="val 175"/>
              <a:gd name="f50" fmla="val 2371"/>
              <a:gd name="f51" fmla="val 198"/>
              <a:gd name="f52" fmla="val 2390"/>
              <a:gd name="f53" fmla="val 222"/>
              <a:gd name="f54" fmla="val 2409"/>
              <a:gd name="f55" fmla="val 247"/>
              <a:gd name="f56" fmla="val 2428"/>
              <a:gd name="f57" fmla="val 272"/>
              <a:gd name="f58" fmla="val 2447"/>
              <a:gd name="f59" fmla="val 296"/>
              <a:gd name="f60" fmla="val 2467"/>
              <a:gd name="f61" fmla="val 319"/>
              <a:gd name="f62" fmla="val 2490"/>
              <a:gd name="f63" fmla="val 339"/>
              <a:gd name="f64" fmla="val 2512"/>
              <a:gd name="f65" fmla="val 357"/>
              <a:gd name="f66" fmla="val 2537"/>
              <a:gd name="f67" fmla="val 371"/>
              <a:gd name="f68" fmla="val 2564"/>
              <a:gd name="f69" fmla="val 383"/>
              <a:gd name="f70" fmla="val 2593"/>
              <a:gd name="f71" fmla="val 393"/>
              <a:gd name="f72" fmla="val 2623"/>
              <a:gd name="f73" fmla="val 402"/>
              <a:gd name="f74" fmla="val 2653"/>
              <a:gd name="f75" fmla="val 410"/>
              <a:gd name="f76" fmla="val 2684"/>
              <a:gd name="f77" fmla="val 418"/>
              <a:gd name="f78" fmla="val 2713"/>
              <a:gd name="f79" fmla="val 427"/>
              <a:gd name="f80" fmla="val 2742"/>
              <a:gd name="f81" fmla="val 437"/>
              <a:gd name="f82" fmla="val 2769"/>
              <a:gd name="f83" fmla="val 449"/>
              <a:gd name="f84" fmla="val 2793"/>
              <a:gd name="f85" fmla="val 464"/>
              <a:gd name="f86" fmla="val 2815"/>
              <a:gd name="f87" fmla="val 482"/>
              <a:gd name="f88" fmla="val 2833"/>
              <a:gd name="f89" fmla="val 504"/>
              <a:gd name="f90" fmla="val 2848"/>
              <a:gd name="f91" fmla="val 528"/>
              <a:gd name="f92" fmla="val 2860"/>
              <a:gd name="f93" fmla="val 555"/>
              <a:gd name="f94" fmla="val 2870"/>
              <a:gd name="f95" fmla="val 584"/>
              <a:gd name="f96" fmla="val 2879"/>
              <a:gd name="f97" fmla="val 613"/>
              <a:gd name="f98" fmla="val 2887"/>
              <a:gd name="f99" fmla="val 644"/>
              <a:gd name="f100" fmla="val 2895"/>
              <a:gd name="f101" fmla="val 674"/>
              <a:gd name="f102" fmla="val 2904"/>
              <a:gd name="f103" fmla="val 704"/>
              <a:gd name="f104" fmla="val 2914"/>
              <a:gd name="f105" fmla="val 733"/>
              <a:gd name="f106" fmla="val 2926"/>
              <a:gd name="f107" fmla="val 760"/>
              <a:gd name="f108" fmla="val 2940"/>
              <a:gd name="f109" fmla="val 785"/>
              <a:gd name="f110" fmla="val 2958"/>
              <a:gd name="f111" fmla="val 807"/>
              <a:gd name="f112" fmla="val 2978"/>
              <a:gd name="f113" fmla="val 830"/>
              <a:gd name="f114" fmla="val 3001"/>
              <a:gd name="f115" fmla="val 850"/>
              <a:gd name="f116" fmla="val 3025"/>
              <a:gd name="f117" fmla="val 869"/>
              <a:gd name="f118" fmla="val 3051"/>
              <a:gd name="f119" fmla="val 888"/>
              <a:gd name="f120" fmla="val 3076"/>
              <a:gd name="f121" fmla="val 907"/>
              <a:gd name="f122" fmla="val 3100"/>
              <a:gd name="f123" fmla="val 926"/>
              <a:gd name="f124" fmla="val 3123"/>
              <a:gd name="f125" fmla="val 947"/>
              <a:gd name="f126" fmla="val 3143"/>
              <a:gd name="f127" fmla="val 968"/>
              <a:gd name="f128" fmla="val 3160"/>
              <a:gd name="f129" fmla="val 992"/>
              <a:gd name="f130" fmla="val 3173"/>
              <a:gd name="f131" fmla="val 1017"/>
              <a:gd name="f132" fmla="val 3182"/>
              <a:gd name="f133" fmla="val 1047"/>
              <a:gd name="f134" fmla="val 3186"/>
              <a:gd name="f135" fmla="val 1078"/>
              <a:gd name="f136" fmla="val 3187"/>
              <a:gd name="f137" fmla="val 1110"/>
              <a:gd name="f138" fmla="val 3184"/>
              <a:gd name="f139" fmla="val 1144"/>
              <a:gd name="f140" fmla="val 3180"/>
              <a:gd name="f141" fmla="val 1178"/>
              <a:gd name="f142" fmla="val 3175"/>
              <a:gd name="f143" fmla="val 1212"/>
              <a:gd name="f144" fmla="val 3171"/>
              <a:gd name="f145" fmla="val 1246"/>
              <a:gd name="f146" fmla="val 3169"/>
              <a:gd name="f147" fmla="val 1280"/>
              <a:gd name="f148" fmla="val 1313"/>
              <a:gd name="f149" fmla="val 1344"/>
              <a:gd name="f150" fmla="val 3181"/>
              <a:gd name="f151" fmla="val 1375"/>
              <a:gd name="f152" fmla="val 3193"/>
              <a:gd name="f153" fmla="val 1404"/>
              <a:gd name="f154" fmla="val 3209"/>
              <a:gd name="f155" fmla="val 1434"/>
              <a:gd name="f156" fmla="val 3225"/>
              <a:gd name="f157" fmla="val 1464"/>
              <a:gd name="f158" fmla="val 3243"/>
              <a:gd name="f159" fmla="val 1494"/>
              <a:gd name="f160" fmla="val 3260"/>
              <a:gd name="f161" fmla="val 1523"/>
              <a:gd name="f162" fmla="val 3275"/>
              <a:gd name="f163" fmla="val 1554"/>
              <a:gd name="f164" fmla="val 3287"/>
              <a:gd name="f165" fmla="val 1584"/>
              <a:gd name="f166" fmla="val 3295"/>
              <a:gd name="f167" fmla="val 1615"/>
              <a:gd name="f168" fmla="val 1647"/>
              <a:gd name="f169" fmla="val 1679"/>
              <a:gd name="f170" fmla="val 1710"/>
              <a:gd name="f171" fmla="val 1740"/>
              <a:gd name="f172" fmla="val 1771"/>
              <a:gd name="f173" fmla="val 1800"/>
              <a:gd name="f174" fmla="val 1830"/>
              <a:gd name="f175" fmla="val 1860"/>
              <a:gd name="f176" fmla="val 1890"/>
              <a:gd name="f177" fmla="val 1919"/>
              <a:gd name="f178" fmla="val 1950"/>
              <a:gd name="f179" fmla="val 1981"/>
              <a:gd name="f180" fmla="val 2014"/>
              <a:gd name="f181" fmla="val 2048"/>
              <a:gd name="f182" fmla="val 2082"/>
              <a:gd name="f183" fmla="val 2116"/>
              <a:gd name="f184" fmla="val 2150"/>
              <a:gd name="f185" fmla="val 2184"/>
              <a:gd name="f186" fmla="val 2216"/>
              <a:gd name="f187" fmla="val 2247"/>
              <a:gd name="f188" fmla="val 2277"/>
              <a:gd name="f189" fmla="val 2302"/>
              <a:gd name="f190" fmla="val 2326"/>
              <a:gd name="f191" fmla="val 2347"/>
              <a:gd name="f192" fmla="val 2368"/>
              <a:gd name="f193" fmla="val 2387"/>
              <a:gd name="f194" fmla="val 2406"/>
              <a:gd name="f195" fmla="val 2425"/>
              <a:gd name="f196" fmla="val 2444"/>
              <a:gd name="f197" fmla="val 2464"/>
              <a:gd name="f198" fmla="val 2487"/>
              <a:gd name="f199" fmla="val 2509"/>
              <a:gd name="f200" fmla="val 2534"/>
              <a:gd name="f201" fmla="val 2561"/>
              <a:gd name="f202" fmla="val 2590"/>
              <a:gd name="f203" fmla="val 2620"/>
              <a:gd name="f204" fmla="val 2650"/>
              <a:gd name="f205" fmla="val 2681"/>
              <a:gd name="f206" fmla="val 2710"/>
              <a:gd name="f207" fmla="val 2739"/>
              <a:gd name="f208" fmla="val 2766"/>
              <a:gd name="f209" fmla="val 2790"/>
              <a:gd name="f210" fmla="val 2812"/>
              <a:gd name="f211" fmla="val 2830"/>
              <a:gd name="f212" fmla="val 2845"/>
              <a:gd name="f213" fmla="val 2857"/>
              <a:gd name="f214" fmla="val 2867"/>
              <a:gd name="f215" fmla="val 2876"/>
              <a:gd name="f216" fmla="val 2884"/>
              <a:gd name="f217" fmla="val 2892"/>
              <a:gd name="f218" fmla="val 2901"/>
              <a:gd name="f219" fmla="val 2911"/>
              <a:gd name="f220" fmla="val 2923"/>
              <a:gd name="f221" fmla="val 2937"/>
              <a:gd name="f222" fmla="val 2955"/>
              <a:gd name="f223" fmla="val 2975"/>
              <a:gd name="f224" fmla="val 2998"/>
              <a:gd name="f225" fmla="val 3022"/>
              <a:gd name="f226" fmla="val 3047"/>
              <a:gd name="f227" fmla="val 3072"/>
              <a:gd name="f228" fmla="val 3096"/>
              <a:gd name="f229" fmla="val 3119"/>
              <a:gd name="f230" fmla="val 3139"/>
              <a:gd name="f231" fmla="val 3156"/>
              <a:gd name="f232" fmla="val 3178"/>
              <a:gd name="f233" fmla="val 3183"/>
              <a:gd name="f234" fmla="val 3176"/>
              <a:gd name="f235" fmla="val 3167"/>
              <a:gd name="f236" fmla="val 3165"/>
              <a:gd name="f237" fmla="val 3177"/>
              <a:gd name="f238" fmla="val 3189"/>
              <a:gd name="f239" fmla="val 3205"/>
              <a:gd name="f240" fmla="val 3221"/>
              <a:gd name="f241" fmla="val 3239"/>
              <a:gd name="f242" fmla="val 3256"/>
              <a:gd name="f243" fmla="val 3271"/>
              <a:gd name="f244" fmla="val 3283"/>
              <a:gd name="f245" fmla="val 3291"/>
              <a:gd name="f246" fmla="val 1617"/>
              <a:gd name="f247" fmla="val 1586"/>
              <a:gd name="f248" fmla="val 1556"/>
              <a:gd name="f249" fmla="val 1525"/>
              <a:gd name="f250" fmla="val 1496"/>
              <a:gd name="f251" fmla="val 1466"/>
              <a:gd name="f252" fmla="val 1436"/>
              <a:gd name="f253" fmla="val 1406"/>
              <a:gd name="f254" fmla="val 1376"/>
              <a:gd name="f255" fmla="val 1345"/>
              <a:gd name="f256" fmla="val 1314"/>
              <a:gd name="f257" fmla="val 1281"/>
              <a:gd name="f258" fmla="val 1247"/>
              <a:gd name="f259" fmla="val 1213"/>
              <a:gd name="f260" fmla="val 1179"/>
              <a:gd name="f261" fmla="val 1145"/>
              <a:gd name="f262" fmla="val 1111"/>
              <a:gd name="f263" fmla="val 1079"/>
              <a:gd name="f264" fmla="val 1048"/>
              <a:gd name="f265" fmla="val 1018"/>
              <a:gd name="f266" fmla="val 993"/>
              <a:gd name="f267" fmla="val 969"/>
              <a:gd name="f268" fmla="val 948"/>
              <a:gd name="f269" fmla="val 927"/>
              <a:gd name="f270" fmla="val 908"/>
              <a:gd name="f271" fmla="val 889"/>
              <a:gd name="f272" fmla="val 870"/>
              <a:gd name="f273" fmla="val 851"/>
              <a:gd name="f274" fmla="val 831"/>
              <a:gd name="f275" fmla="val 808"/>
              <a:gd name="f276" fmla="val 786"/>
              <a:gd name="f277" fmla="val 761"/>
              <a:gd name="f278" fmla="val 734"/>
              <a:gd name="f279" fmla="val 705"/>
              <a:gd name="f280" fmla="val 675"/>
              <a:gd name="f281" fmla="val 645"/>
              <a:gd name="f282" fmla="val 614"/>
              <a:gd name="f283" fmla="val 585"/>
              <a:gd name="f284" fmla="val 556"/>
              <a:gd name="f285" fmla="val 529"/>
              <a:gd name="f286" fmla="val 505"/>
              <a:gd name="f287" fmla="val 483"/>
              <a:gd name="f288" fmla="val 465"/>
              <a:gd name="f289" fmla="val 450"/>
              <a:gd name="f290" fmla="val 438"/>
              <a:gd name="f291" fmla="val 428"/>
              <a:gd name="f292" fmla="val 419"/>
              <a:gd name="f293" fmla="val 411"/>
              <a:gd name="f294" fmla="val 403"/>
              <a:gd name="f295" fmla="val 394"/>
              <a:gd name="f296" fmla="val 384"/>
              <a:gd name="f297" fmla="val 372"/>
              <a:gd name="f298" fmla="val 358"/>
              <a:gd name="f299" fmla="val 340"/>
              <a:gd name="f300" fmla="val 320"/>
              <a:gd name="f301" fmla="val 297"/>
              <a:gd name="f302" fmla="val 90"/>
              <a:gd name="f303" fmla="*/ f0 1 3298"/>
              <a:gd name="f304" fmla="*/ f1 1 3294"/>
              <a:gd name="f305" fmla="+- f4 0 f2"/>
              <a:gd name="f306" fmla="+- f3 0 f2"/>
              <a:gd name="f307" fmla="*/ f306 1 3298"/>
              <a:gd name="f308" fmla="*/ f305 1 3294"/>
              <a:gd name="f309" fmla="*/ 0 1 f307"/>
              <a:gd name="f310" fmla="*/ f3 1 f307"/>
              <a:gd name="f311" fmla="*/ 0 1 f308"/>
              <a:gd name="f312" fmla="*/ f4 1 f308"/>
              <a:gd name="f313" fmla="*/ f309 f303 1"/>
              <a:gd name="f314" fmla="*/ f310 f303 1"/>
              <a:gd name="f315" fmla="*/ f312 f304 1"/>
              <a:gd name="f316" fmla="*/ f311 f30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3" t="f316" r="f314" b="f315"/>
            <a:pathLst>
              <a:path w="3298" h="3294">
                <a:moveTo>
                  <a:pt x="f5" y="f2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7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39" y="f40"/>
                </a:lnTo>
                <a:lnTo>
                  <a:pt x="f41" y="f42"/>
                </a:lnTo>
                <a:lnTo>
                  <a:pt x="f43" y="f25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5"/>
                </a:lnTo>
                <a:lnTo>
                  <a:pt x="f116" y="f117"/>
                </a:ln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lnTo>
                  <a:pt x="f126" y="f127"/>
                </a:lnTo>
                <a:lnTo>
                  <a:pt x="f128" y="f129"/>
                </a:lnTo>
                <a:lnTo>
                  <a:pt x="f130" y="f131"/>
                </a:lnTo>
                <a:lnTo>
                  <a:pt x="f132" y="f133"/>
                </a:lnTo>
                <a:lnTo>
                  <a:pt x="f134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142" y="f143"/>
                </a:lnTo>
                <a:lnTo>
                  <a:pt x="f144" y="f145"/>
                </a:lnTo>
                <a:lnTo>
                  <a:pt x="f146" y="f147"/>
                </a:lnTo>
                <a:lnTo>
                  <a:pt x="f146" y="f148"/>
                </a:lnTo>
                <a:lnTo>
                  <a:pt x="f130" y="f149"/>
                </a:lnTo>
                <a:lnTo>
                  <a:pt x="f150" y="f151"/>
                </a:lnTo>
                <a:lnTo>
                  <a:pt x="f152" y="f153"/>
                </a:lnTo>
                <a:lnTo>
                  <a:pt x="f154" y="f155"/>
                </a:lnTo>
                <a:lnTo>
                  <a:pt x="f156" y="f157"/>
                </a:lnTo>
                <a:lnTo>
                  <a:pt x="f158" y="f159"/>
                </a:lnTo>
                <a:lnTo>
                  <a:pt x="f160" y="f161"/>
                </a:lnTo>
                <a:lnTo>
                  <a:pt x="f162" y="f163"/>
                </a:lnTo>
                <a:lnTo>
                  <a:pt x="f164" y="f165"/>
                </a:lnTo>
                <a:lnTo>
                  <a:pt x="f166" y="f167"/>
                </a:lnTo>
                <a:lnTo>
                  <a:pt x="f3" y="f168"/>
                </a:lnTo>
                <a:lnTo>
                  <a:pt x="f166" y="f169"/>
                </a:lnTo>
                <a:lnTo>
                  <a:pt x="f164" y="f170"/>
                </a:lnTo>
                <a:lnTo>
                  <a:pt x="f162" y="f171"/>
                </a:lnTo>
                <a:lnTo>
                  <a:pt x="f160" y="f172"/>
                </a:lnTo>
                <a:lnTo>
                  <a:pt x="f158" y="f173"/>
                </a:lnTo>
                <a:lnTo>
                  <a:pt x="f156" y="f174"/>
                </a:lnTo>
                <a:lnTo>
                  <a:pt x="f154" y="f175"/>
                </a:lnTo>
                <a:lnTo>
                  <a:pt x="f152" y="f176"/>
                </a:lnTo>
                <a:lnTo>
                  <a:pt x="f150" y="f177"/>
                </a:lnTo>
                <a:lnTo>
                  <a:pt x="f130" y="f178"/>
                </a:lnTo>
                <a:lnTo>
                  <a:pt x="f146" y="f179"/>
                </a:lnTo>
                <a:lnTo>
                  <a:pt x="f146" y="f180"/>
                </a:lnTo>
                <a:lnTo>
                  <a:pt x="f144" y="f181"/>
                </a:lnTo>
                <a:lnTo>
                  <a:pt x="f142" y="f182"/>
                </a:lnTo>
                <a:lnTo>
                  <a:pt x="f140" y="f183"/>
                </a:lnTo>
                <a:lnTo>
                  <a:pt x="f138" y="f184"/>
                </a:lnTo>
                <a:lnTo>
                  <a:pt x="f136" y="f185"/>
                </a:lnTo>
                <a:lnTo>
                  <a:pt x="f134" y="f186"/>
                </a:lnTo>
                <a:lnTo>
                  <a:pt x="f132" y="f187"/>
                </a:lnTo>
                <a:lnTo>
                  <a:pt x="f130" y="f188"/>
                </a:lnTo>
                <a:lnTo>
                  <a:pt x="f128" y="f189"/>
                </a:lnTo>
                <a:lnTo>
                  <a:pt x="f126" y="f190"/>
                </a:lnTo>
                <a:lnTo>
                  <a:pt x="f124" y="f191"/>
                </a:lnTo>
                <a:lnTo>
                  <a:pt x="f122" y="f192"/>
                </a:lnTo>
                <a:lnTo>
                  <a:pt x="f120" y="f193"/>
                </a:lnTo>
                <a:lnTo>
                  <a:pt x="f118" y="f194"/>
                </a:lnTo>
                <a:lnTo>
                  <a:pt x="f116" y="f195"/>
                </a:lnTo>
                <a:lnTo>
                  <a:pt x="f114" y="f196"/>
                </a:lnTo>
                <a:lnTo>
                  <a:pt x="f112" y="f197"/>
                </a:lnTo>
                <a:lnTo>
                  <a:pt x="f110" y="f198"/>
                </a:lnTo>
                <a:lnTo>
                  <a:pt x="f108" y="f199"/>
                </a:lnTo>
                <a:lnTo>
                  <a:pt x="f106" y="f200"/>
                </a:lnTo>
                <a:lnTo>
                  <a:pt x="f104" y="f201"/>
                </a:lnTo>
                <a:lnTo>
                  <a:pt x="f102" y="f202"/>
                </a:lnTo>
                <a:lnTo>
                  <a:pt x="f100" y="f203"/>
                </a:lnTo>
                <a:lnTo>
                  <a:pt x="f98" y="f204"/>
                </a:lnTo>
                <a:lnTo>
                  <a:pt x="f96" y="f205"/>
                </a:lnTo>
                <a:lnTo>
                  <a:pt x="f94" y="f206"/>
                </a:lnTo>
                <a:lnTo>
                  <a:pt x="f92" y="f207"/>
                </a:lnTo>
                <a:lnTo>
                  <a:pt x="f90" y="f208"/>
                </a:lnTo>
                <a:lnTo>
                  <a:pt x="f88" y="f209"/>
                </a:lnTo>
                <a:lnTo>
                  <a:pt x="f86" y="f210"/>
                </a:lnTo>
                <a:lnTo>
                  <a:pt x="f84" y="f211"/>
                </a:lnTo>
                <a:lnTo>
                  <a:pt x="f82" y="f212"/>
                </a:lnTo>
                <a:lnTo>
                  <a:pt x="f80" y="f213"/>
                </a:lnTo>
                <a:lnTo>
                  <a:pt x="f78" y="f214"/>
                </a:lnTo>
                <a:lnTo>
                  <a:pt x="f76" y="f215"/>
                </a:lnTo>
                <a:lnTo>
                  <a:pt x="f74" y="f216"/>
                </a:lnTo>
                <a:lnTo>
                  <a:pt x="f72" y="f217"/>
                </a:lnTo>
                <a:lnTo>
                  <a:pt x="f70" y="f218"/>
                </a:lnTo>
                <a:lnTo>
                  <a:pt x="f68" y="f219"/>
                </a:lnTo>
                <a:lnTo>
                  <a:pt x="f66" y="f220"/>
                </a:lnTo>
                <a:lnTo>
                  <a:pt x="f64" y="f221"/>
                </a:lnTo>
                <a:lnTo>
                  <a:pt x="f62" y="f222"/>
                </a:lnTo>
                <a:lnTo>
                  <a:pt x="f60" y="f223"/>
                </a:lnTo>
                <a:lnTo>
                  <a:pt x="f58" y="f224"/>
                </a:lnTo>
                <a:lnTo>
                  <a:pt x="f56" y="f225"/>
                </a:lnTo>
                <a:lnTo>
                  <a:pt x="f54" y="f226"/>
                </a:lnTo>
                <a:lnTo>
                  <a:pt x="f52" y="f227"/>
                </a:lnTo>
                <a:lnTo>
                  <a:pt x="f50" y="f228"/>
                </a:lnTo>
                <a:lnTo>
                  <a:pt x="f48" y="f229"/>
                </a:lnTo>
                <a:lnTo>
                  <a:pt x="f46" y="f230"/>
                </a:lnTo>
                <a:lnTo>
                  <a:pt x="f44" y="f231"/>
                </a:lnTo>
                <a:lnTo>
                  <a:pt x="f43" y="f146"/>
                </a:lnTo>
                <a:lnTo>
                  <a:pt x="f41" y="f232"/>
                </a:lnTo>
                <a:lnTo>
                  <a:pt x="f39" y="f132"/>
                </a:lnTo>
                <a:lnTo>
                  <a:pt x="f37" y="f233"/>
                </a:lnTo>
                <a:lnTo>
                  <a:pt x="f35" y="f140"/>
                </a:lnTo>
                <a:lnTo>
                  <a:pt x="f33" y="f234"/>
                </a:lnTo>
                <a:lnTo>
                  <a:pt x="f31" y="f144"/>
                </a:lnTo>
                <a:lnTo>
                  <a:pt x="f29" y="f235"/>
                </a:lnTo>
                <a:lnTo>
                  <a:pt x="f28" y="f236"/>
                </a:lnTo>
                <a:lnTo>
                  <a:pt x="f26" y="f236"/>
                </a:lnTo>
                <a:lnTo>
                  <a:pt x="f24" y="f146"/>
                </a:lnTo>
                <a:lnTo>
                  <a:pt x="f22" y="f237"/>
                </a:lnTo>
                <a:lnTo>
                  <a:pt x="f20" y="f238"/>
                </a:lnTo>
                <a:lnTo>
                  <a:pt x="f18" y="f239"/>
                </a:lnTo>
                <a:lnTo>
                  <a:pt x="f16" y="f240"/>
                </a:lnTo>
                <a:lnTo>
                  <a:pt x="f14" y="f241"/>
                </a:lnTo>
                <a:lnTo>
                  <a:pt x="f12" y="f242"/>
                </a:lnTo>
                <a:lnTo>
                  <a:pt x="f10" y="f243"/>
                </a:lnTo>
                <a:lnTo>
                  <a:pt x="f8" y="f244"/>
                </a:lnTo>
                <a:lnTo>
                  <a:pt x="f6" y="f245"/>
                </a:lnTo>
                <a:lnTo>
                  <a:pt x="f5" y="f4"/>
                </a:lnTo>
                <a:lnTo>
                  <a:pt x="f246" y="f245"/>
                </a:lnTo>
                <a:lnTo>
                  <a:pt x="f247" y="f244"/>
                </a:lnTo>
                <a:lnTo>
                  <a:pt x="f248" y="f243"/>
                </a:lnTo>
                <a:lnTo>
                  <a:pt x="f249" y="f242"/>
                </a:lnTo>
                <a:lnTo>
                  <a:pt x="f250" y="f241"/>
                </a:lnTo>
                <a:lnTo>
                  <a:pt x="f251" y="f240"/>
                </a:lnTo>
                <a:lnTo>
                  <a:pt x="f252" y="f239"/>
                </a:lnTo>
                <a:lnTo>
                  <a:pt x="f253" y="f238"/>
                </a:lnTo>
                <a:lnTo>
                  <a:pt x="f254" y="f237"/>
                </a:lnTo>
                <a:lnTo>
                  <a:pt x="f255" y="f146"/>
                </a:lnTo>
                <a:lnTo>
                  <a:pt x="f256" y="f236"/>
                </a:lnTo>
                <a:lnTo>
                  <a:pt x="f257" y="f236"/>
                </a:lnTo>
                <a:lnTo>
                  <a:pt x="f258" y="f235"/>
                </a:lnTo>
                <a:lnTo>
                  <a:pt x="f259" y="f144"/>
                </a:lnTo>
                <a:lnTo>
                  <a:pt x="f260" y="f234"/>
                </a:lnTo>
                <a:lnTo>
                  <a:pt x="f261" y="f140"/>
                </a:lnTo>
                <a:lnTo>
                  <a:pt x="f262" y="f233"/>
                </a:lnTo>
                <a:lnTo>
                  <a:pt x="f263" y="f132"/>
                </a:lnTo>
                <a:lnTo>
                  <a:pt x="f264" y="f232"/>
                </a:lnTo>
                <a:lnTo>
                  <a:pt x="f265" y="f146"/>
                </a:lnTo>
                <a:lnTo>
                  <a:pt x="f266" y="f231"/>
                </a:lnTo>
                <a:lnTo>
                  <a:pt x="f267" y="f230"/>
                </a:lnTo>
                <a:lnTo>
                  <a:pt x="f268" y="f229"/>
                </a:lnTo>
                <a:lnTo>
                  <a:pt x="f269" y="f228"/>
                </a:lnTo>
                <a:lnTo>
                  <a:pt x="f270" y="f227"/>
                </a:lnTo>
                <a:lnTo>
                  <a:pt x="f271" y="f226"/>
                </a:lnTo>
                <a:lnTo>
                  <a:pt x="f272" y="f225"/>
                </a:lnTo>
                <a:lnTo>
                  <a:pt x="f273" y="f224"/>
                </a:lnTo>
                <a:lnTo>
                  <a:pt x="f274" y="f223"/>
                </a:lnTo>
                <a:lnTo>
                  <a:pt x="f275" y="f222"/>
                </a:lnTo>
                <a:lnTo>
                  <a:pt x="f276" y="f221"/>
                </a:lnTo>
                <a:lnTo>
                  <a:pt x="f277" y="f220"/>
                </a:lnTo>
                <a:lnTo>
                  <a:pt x="f278" y="f219"/>
                </a:lnTo>
                <a:lnTo>
                  <a:pt x="f279" y="f218"/>
                </a:lnTo>
                <a:lnTo>
                  <a:pt x="f280" y="f217"/>
                </a:lnTo>
                <a:lnTo>
                  <a:pt x="f281" y="f216"/>
                </a:lnTo>
                <a:lnTo>
                  <a:pt x="f282" y="f215"/>
                </a:lnTo>
                <a:lnTo>
                  <a:pt x="f283" y="f214"/>
                </a:lnTo>
                <a:lnTo>
                  <a:pt x="f284" y="f213"/>
                </a:lnTo>
                <a:lnTo>
                  <a:pt x="f285" y="f212"/>
                </a:lnTo>
                <a:lnTo>
                  <a:pt x="f286" y="f211"/>
                </a:lnTo>
                <a:lnTo>
                  <a:pt x="f287" y="f210"/>
                </a:lnTo>
                <a:lnTo>
                  <a:pt x="f288" y="f209"/>
                </a:lnTo>
                <a:lnTo>
                  <a:pt x="f289" y="f208"/>
                </a:lnTo>
                <a:lnTo>
                  <a:pt x="f290" y="f207"/>
                </a:lnTo>
                <a:lnTo>
                  <a:pt x="f291" y="f206"/>
                </a:lnTo>
                <a:lnTo>
                  <a:pt x="f292" y="f205"/>
                </a:lnTo>
                <a:lnTo>
                  <a:pt x="f293" y="f204"/>
                </a:lnTo>
                <a:lnTo>
                  <a:pt x="f294" y="f203"/>
                </a:lnTo>
                <a:lnTo>
                  <a:pt x="f295" y="f202"/>
                </a:lnTo>
                <a:lnTo>
                  <a:pt x="f296" y="f201"/>
                </a:lnTo>
                <a:lnTo>
                  <a:pt x="f297" y="f200"/>
                </a:lnTo>
                <a:lnTo>
                  <a:pt x="f298" y="f199"/>
                </a:lnTo>
                <a:lnTo>
                  <a:pt x="f299" y="f198"/>
                </a:lnTo>
                <a:lnTo>
                  <a:pt x="f300" y="f197"/>
                </a:lnTo>
                <a:lnTo>
                  <a:pt x="f301" y="f196"/>
                </a:lnTo>
                <a:lnTo>
                  <a:pt x="f57" y="f195"/>
                </a:lnTo>
                <a:lnTo>
                  <a:pt x="f55" y="f194"/>
                </a:lnTo>
                <a:lnTo>
                  <a:pt x="f53" y="f193"/>
                </a:lnTo>
                <a:lnTo>
                  <a:pt x="f51" y="f192"/>
                </a:lnTo>
                <a:lnTo>
                  <a:pt x="f49" y="f191"/>
                </a:lnTo>
                <a:lnTo>
                  <a:pt x="f47" y="f190"/>
                </a:lnTo>
                <a:lnTo>
                  <a:pt x="f45" y="f189"/>
                </a:lnTo>
                <a:lnTo>
                  <a:pt x="f25" y="f188"/>
                </a:lnTo>
                <a:lnTo>
                  <a:pt x="f42" y="f187"/>
                </a:lnTo>
                <a:lnTo>
                  <a:pt x="f40" y="f186"/>
                </a:lnTo>
                <a:lnTo>
                  <a:pt x="f38" y="f185"/>
                </a:lnTo>
                <a:lnTo>
                  <a:pt x="f36" y="f184"/>
                </a:lnTo>
                <a:lnTo>
                  <a:pt x="f34" y="f183"/>
                </a:lnTo>
                <a:lnTo>
                  <a:pt x="f32" y="f182"/>
                </a:lnTo>
                <a:lnTo>
                  <a:pt x="f30" y="f181"/>
                </a:lnTo>
                <a:lnTo>
                  <a:pt x="f27" y="f180"/>
                </a:lnTo>
                <a:lnTo>
                  <a:pt x="f27" y="f179"/>
                </a:lnTo>
                <a:lnTo>
                  <a:pt x="f25" y="f178"/>
                </a:lnTo>
                <a:lnTo>
                  <a:pt x="f23" y="f177"/>
                </a:lnTo>
                <a:lnTo>
                  <a:pt x="f21" y="f176"/>
                </a:lnTo>
                <a:lnTo>
                  <a:pt x="f302" y="f175"/>
                </a:lnTo>
                <a:lnTo>
                  <a:pt x="f17" y="f174"/>
                </a:lnTo>
                <a:lnTo>
                  <a:pt x="f15" y="f173"/>
                </a:lnTo>
                <a:lnTo>
                  <a:pt x="f13" y="f172"/>
                </a:lnTo>
                <a:lnTo>
                  <a:pt x="f11" y="f171"/>
                </a:lnTo>
                <a:lnTo>
                  <a:pt x="f9" y="f170"/>
                </a:lnTo>
                <a:lnTo>
                  <a:pt x="f7" y="f169"/>
                </a:lnTo>
                <a:lnTo>
                  <a:pt x="f2" y="f168"/>
                </a:lnTo>
                <a:lnTo>
                  <a:pt x="f7" y="f167"/>
                </a:lnTo>
                <a:lnTo>
                  <a:pt x="f9" y="f165"/>
                </a:lnTo>
                <a:lnTo>
                  <a:pt x="f11" y="f163"/>
                </a:lnTo>
                <a:lnTo>
                  <a:pt x="f13" y="f161"/>
                </a:lnTo>
                <a:lnTo>
                  <a:pt x="f15" y="f159"/>
                </a:lnTo>
                <a:lnTo>
                  <a:pt x="f17" y="f157"/>
                </a:lnTo>
                <a:lnTo>
                  <a:pt x="f302" y="f155"/>
                </a:lnTo>
                <a:lnTo>
                  <a:pt x="f21" y="f153"/>
                </a:lnTo>
                <a:lnTo>
                  <a:pt x="f23" y="f151"/>
                </a:lnTo>
                <a:lnTo>
                  <a:pt x="f25" y="f149"/>
                </a:lnTo>
                <a:lnTo>
                  <a:pt x="f27" y="f148"/>
                </a:lnTo>
                <a:lnTo>
                  <a:pt x="f27" y="f147"/>
                </a:lnTo>
                <a:lnTo>
                  <a:pt x="f30" y="f145"/>
                </a:lnTo>
                <a:lnTo>
                  <a:pt x="f32" y="f143"/>
                </a:lnTo>
                <a:lnTo>
                  <a:pt x="f34" y="f141"/>
                </a:lnTo>
                <a:lnTo>
                  <a:pt x="f36" y="f139"/>
                </a:lnTo>
                <a:lnTo>
                  <a:pt x="f38" y="f137"/>
                </a:lnTo>
                <a:lnTo>
                  <a:pt x="f40" y="f135"/>
                </a:lnTo>
                <a:lnTo>
                  <a:pt x="f42" y="f133"/>
                </a:lnTo>
                <a:lnTo>
                  <a:pt x="f25" y="f131"/>
                </a:lnTo>
                <a:lnTo>
                  <a:pt x="f45" y="f129"/>
                </a:lnTo>
                <a:lnTo>
                  <a:pt x="f47" y="f127"/>
                </a:lnTo>
                <a:lnTo>
                  <a:pt x="f49" y="f125"/>
                </a:lnTo>
                <a:lnTo>
                  <a:pt x="f51" y="f123"/>
                </a:lnTo>
                <a:lnTo>
                  <a:pt x="f53" y="f121"/>
                </a:lnTo>
                <a:lnTo>
                  <a:pt x="f55" y="f119"/>
                </a:lnTo>
                <a:lnTo>
                  <a:pt x="f57" y="f117"/>
                </a:lnTo>
                <a:lnTo>
                  <a:pt x="f301" y="f115"/>
                </a:lnTo>
                <a:lnTo>
                  <a:pt x="f300" y="f113"/>
                </a:lnTo>
                <a:lnTo>
                  <a:pt x="f299" y="f111"/>
                </a:lnTo>
                <a:lnTo>
                  <a:pt x="f298" y="f109"/>
                </a:lnTo>
                <a:lnTo>
                  <a:pt x="f297" y="f107"/>
                </a:lnTo>
                <a:lnTo>
                  <a:pt x="f296" y="f105"/>
                </a:lnTo>
                <a:lnTo>
                  <a:pt x="f295" y="f103"/>
                </a:lnTo>
                <a:lnTo>
                  <a:pt x="f294" y="f101"/>
                </a:lnTo>
                <a:lnTo>
                  <a:pt x="f293" y="f99"/>
                </a:lnTo>
                <a:lnTo>
                  <a:pt x="f292" y="f97"/>
                </a:lnTo>
                <a:lnTo>
                  <a:pt x="f291" y="f95"/>
                </a:lnTo>
                <a:lnTo>
                  <a:pt x="f290" y="f93"/>
                </a:lnTo>
                <a:lnTo>
                  <a:pt x="f289" y="f91"/>
                </a:lnTo>
                <a:lnTo>
                  <a:pt x="f288" y="f89"/>
                </a:lnTo>
                <a:lnTo>
                  <a:pt x="f287" y="f87"/>
                </a:lnTo>
                <a:lnTo>
                  <a:pt x="f286" y="f85"/>
                </a:lnTo>
                <a:lnTo>
                  <a:pt x="f285" y="f83"/>
                </a:lnTo>
                <a:lnTo>
                  <a:pt x="f284" y="f81"/>
                </a:lnTo>
                <a:lnTo>
                  <a:pt x="f283" y="f79"/>
                </a:lnTo>
                <a:lnTo>
                  <a:pt x="f282" y="f77"/>
                </a:lnTo>
                <a:lnTo>
                  <a:pt x="f281" y="f75"/>
                </a:lnTo>
                <a:lnTo>
                  <a:pt x="f280" y="f73"/>
                </a:lnTo>
                <a:lnTo>
                  <a:pt x="f279" y="f71"/>
                </a:lnTo>
                <a:lnTo>
                  <a:pt x="f278" y="f69"/>
                </a:lnTo>
                <a:lnTo>
                  <a:pt x="f277" y="f67"/>
                </a:lnTo>
                <a:lnTo>
                  <a:pt x="f276" y="f65"/>
                </a:lnTo>
                <a:lnTo>
                  <a:pt x="f275" y="f63"/>
                </a:lnTo>
                <a:lnTo>
                  <a:pt x="f274" y="f61"/>
                </a:lnTo>
                <a:lnTo>
                  <a:pt x="f273" y="f59"/>
                </a:lnTo>
                <a:lnTo>
                  <a:pt x="f272" y="f57"/>
                </a:lnTo>
                <a:lnTo>
                  <a:pt x="f271" y="f55"/>
                </a:lnTo>
                <a:lnTo>
                  <a:pt x="f270" y="f53"/>
                </a:lnTo>
                <a:lnTo>
                  <a:pt x="f269" y="f51"/>
                </a:lnTo>
                <a:lnTo>
                  <a:pt x="f268" y="f49"/>
                </a:lnTo>
                <a:lnTo>
                  <a:pt x="f267" y="f47"/>
                </a:lnTo>
                <a:lnTo>
                  <a:pt x="f266" y="f45"/>
                </a:lnTo>
                <a:lnTo>
                  <a:pt x="f265" y="f25"/>
                </a:lnTo>
                <a:lnTo>
                  <a:pt x="f264" y="f42"/>
                </a:lnTo>
                <a:lnTo>
                  <a:pt x="f263" y="f40"/>
                </a:lnTo>
                <a:lnTo>
                  <a:pt x="f262" y="f38"/>
                </a:lnTo>
                <a:lnTo>
                  <a:pt x="f261" y="f36"/>
                </a:lnTo>
                <a:lnTo>
                  <a:pt x="f260" y="f34"/>
                </a:lnTo>
                <a:lnTo>
                  <a:pt x="f259" y="f32"/>
                </a:lnTo>
                <a:lnTo>
                  <a:pt x="f258" y="f30"/>
                </a:lnTo>
                <a:lnTo>
                  <a:pt x="f257" y="f27"/>
                </a:lnTo>
                <a:lnTo>
                  <a:pt x="f256" y="f27"/>
                </a:lnTo>
                <a:lnTo>
                  <a:pt x="f255" y="f25"/>
                </a:lnTo>
                <a:lnTo>
                  <a:pt x="f254" y="f23"/>
                </a:lnTo>
                <a:lnTo>
                  <a:pt x="f253" y="f21"/>
                </a:lnTo>
                <a:lnTo>
                  <a:pt x="f252" y="f19"/>
                </a:lnTo>
                <a:lnTo>
                  <a:pt x="f251" y="f17"/>
                </a:lnTo>
                <a:lnTo>
                  <a:pt x="f250" y="f15"/>
                </a:lnTo>
                <a:lnTo>
                  <a:pt x="f249" y="f13"/>
                </a:lnTo>
                <a:lnTo>
                  <a:pt x="f248" y="f11"/>
                </a:lnTo>
                <a:lnTo>
                  <a:pt x="f247" y="f9"/>
                </a:lnTo>
                <a:lnTo>
                  <a:pt x="f246" y="f7"/>
                </a:lnTo>
                <a:lnTo>
                  <a:pt x="f5" y="f2"/>
                </a:lnTo>
                <a:close/>
              </a:path>
            </a:pathLst>
          </a:custGeom>
          <a:solidFill>
            <a:srgbClr val="F3F3F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A6450-BE5D-F349-B73A-6A3BB100B27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78525" y="1098386"/>
            <a:ext cx="10318418" cy="4394990"/>
          </a:xfrm>
        </p:spPr>
        <p:txBody>
          <a:bodyPr anchor="ctr" anchorCtr="1"/>
          <a:lstStyle>
            <a:lvl1pPr algn="ctr">
              <a:defRPr sz="10000" spc="8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15072E6-D11B-9049-9986-A382EDCAA7E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15042" y="5979197"/>
            <a:ext cx="8045375" cy="742282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buNone/>
              <a:defRPr b="1" cap="all" spc="400">
                <a:solidFill>
                  <a:srgbClr val="2A1A00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17B4E5-7794-0643-84DC-E6C45FDA655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78525" y="6375681"/>
            <a:ext cx="2329717" cy="348459"/>
          </a:xfrm>
        </p:spPr>
        <p:txBody>
          <a:bodyPr/>
          <a:lstStyle>
            <a:lvl1pPr>
              <a:defRPr>
                <a:solidFill>
                  <a:srgbClr val="895E04"/>
                </a:solidFill>
              </a:defRPr>
            </a:lvl1pPr>
          </a:lstStyle>
          <a:p>
            <a:pPr lvl="0"/>
            <a:fld id="{CC46C79E-AFCB-064E-BE7E-77ED2910D306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88E5E4-0D8A-D640-B61B-C8AB47B690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80335" y="6375681"/>
            <a:ext cx="4114800" cy="345798"/>
          </a:xfrm>
        </p:spPr>
        <p:txBody>
          <a:bodyPr/>
          <a:lstStyle>
            <a:lvl1pPr>
              <a:defRPr>
                <a:solidFill>
                  <a:srgbClr val="895E04"/>
                </a:solidFill>
              </a:defRPr>
            </a:lvl1pPr>
          </a:lstStyle>
          <a:p>
            <a:pPr lvl="0"/>
            <a:endParaRPr lang="fr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91523E-B6B5-1F45-BDC8-BE891A243D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9067217" y="6375681"/>
            <a:ext cx="2329726" cy="345798"/>
          </a:xfrm>
        </p:spPr>
        <p:txBody>
          <a:bodyPr/>
          <a:lstStyle>
            <a:lvl1pPr>
              <a:defRPr>
                <a:solidFill>
                  <a:srgbClr val="895E04"/>
                </a:solidFill>
              </a:defRPr>
            </a:lvl1pPr>
          </a:lstStyle>
          <a:p>
            <a:pPr lvl="0"/>
            <a:fld id="{CBBCCCCB-D2F5-AE43-9679-43DDE945D9EA}" type="slidenum">
              <a:t>‹N°›</a:t>
            </a:fld>
            <a:endParaRPr lang="fr-BE"/>
          </a:p>
        </p:txBody>
      </p:sp>
      <p:sp>
        <p:nvSpPr>
          <p:cNvPr id="8" name="Rectangle 12" title="left edge border">
            <a:extLst>
              <a:ext uri="{FF2B5EF4-FFF2-40B4-BE49-F238E27FC236}">
                <a16:creationId xmlns:a16="http://schemas.microsoft.com/office/drawing/2014/main" id="{587062B2-2C17-CE46-8787-0372EBBD51F8}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478465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A08B-A443-1C44-9F3B-93B7FADC098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116C3-D278-C846-AC06-4738BD6CA88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FAC1E-8F03-914C-9161-D5295647EC6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98AA08-0E5D-894C-87FA-15AA21E0B383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0388-021E-954A-AE79-B235AFD092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308A2-09AA-384E-B236-077225D16D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82F1EE-52E2-2640-8A8E-0023FD7E16D2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55456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rgbClr val="2A1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54E1B-B019-A14A-8A44-95D274413C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928" y="1073889"/>
            <a:ext cx="8187071" cy="4064626"/>
          </a:xfrm>
        </p:spPr>
        <p:txBody>
          <a:bodyPr anchor="b"/>
          <a:lstStyle>
            <a:lvl1pPr>
              <a:defRPr sz="8400" spc="800">
                <a:solidFill>
                  <a:srgbClr val="F3F3F2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649E-521C-4744-A03E-BF850138BE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42928" y="5159785"/>
            <a:ext cx="7017489" cy="9511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1" cap="all" spc="400">
                <a:solidFill>
                  <a:srgbClr val="F8B323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D0AB6-E458-0049-A929-9F25487954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236546" y="6375681"/>
            <a:ext cx="1493946" cy="348459"/>
          </a:xfrm>
        </p:spPr>
        <p:txBody>
          <a:bodyPr/>
          <a:lstStyle>
            <a:lvl1pPr>
              <a:defRPr>
                <a:solidFill>
                  <a:srgbClr val="F3F3F2"/>
                </a:solidFill>
              </a:defRPr>
            </a:lvl1pPr>
          </a:lstStyle>
          <a:p>
            <a:pPr lvl="0"/>
            <a:fld id="{B5914C4D-D5E5-4D41-A87B-70752E935E8D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F89EC-6FF4-1842-8978-ABF0E60F067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5279059" y="6375681"/>
            <a:ext cx="4114800" cy="345798"/>
          </a:xfrm>
        </p:spPr>
        <p:txBody>
          <a:bodyPr/>
          <a:lstStyle>
            <a:lvl1pPr>
              <a:defRPr>
                <a:solidFill>
                  <a:srgbClr val="F3F3F2"/>
                </a:solidFill>
              </a:defRPr>
            </a:lvl1pPr>
          </a:lstStyle>
          <a:p>
            <a:pPr lvl="0"/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2E447-6E94-C840-A8BA-300A9EA376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9942435" y="6375681"/>
            <a:ext cx="1487564" cy="345798"/>
          </a:xfrm>
        </p:spPr>
        <p:txBody>
          <a:bodyPr/>
          <a:lstStyle>
            <a:lvl1pPr>
              <a:defRPr>
                <a:solidFill>
                  <a:srgbClr val="F3F3F2"/>
                </a:solidFill>
              </a:defRPr>
            </a:lvl1pPr>
          </a:lstStyle>
          <a:p>
            <a:pPr lvl="0"/>
            <a:fld id="{651A46B6-E8BD-AA41-8B20-4F8BC2926F35}" type="slidenum">
              <a:t>‹N°›</a:t>
            </a:fld>
            <a:endParaRPr lang="fr-BE"/>
          </a:p>
        </p:txBody>
      </p:sp>
      <p:grpSp>
        <p:nvGrpSpPr>
          <p:cNvPr id="7" name="Group 6" title="left scallop shape">
            <a:extLst>
              <a:ext uri="{FF2B5EF4-FFF2-40B4-BE49-F238E27FC236}">
                <a16:creationId xmlns:a16="http://schemas.microsoft.com/office/drawing/2014/main" id="{1ECE3190-ABBE-9541-97E0-9958F31CDC5E}"/>
              </a:ext>
            </a:extLst>
          </p:cNvPr>
          <p:cNvGrpSpPr/>
          <p:nvPr/>
        </p:nvGrpSpPr>
        <p:grpSpPr>
          <a:xfrm>
            <a:off x="0" y="0"/>
            <a:ext cx="2814642" cy="6858000"/>
            <a:chOff x="0" y="0"/>
            <a:chExt cx="2814642" cy="6858000"/>
          </a:xfrm>
        </p:grpSpPr>
        <p:sp>
          <p:nvSpPr>
            <p:cNvPr id="8" name="Freeform 6" title="left scallop shape">
              <a:extLst>
                <a:ext uri="{FF2B5EF4-FFF2-40B4-BE49-F238E27FC236}">
                  <a16:creationId xmlns:a16="http://schemas.microsoft.com/office/drawing/2014/main" id="{1502A8FD-F27E-714D-A268-9FBE93EC414F}"/>
                </a:ext>
              </a:extLst>
            </p:cNvPr>
            <p:cNvSpPr/>
            <p:nvPr/>
          </p:nvSpPr>
          <p:spPr>
            <a:xfrm>
              <a:off x="0" y="0"/>
              <a:ext cx="2814642" cy="68580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73"/>
                <a:gd name="f4" fmla="val 4320"/>
                <a:gd name="f5" fmla="val 891"/>
                <a:gd name="f6" fmla="val 906"/>
                <a:gd name="f7" fmla="val 56"/>
                <a:gd name="f8" fmla="val 921"/>
                <a:gd name="f9" fmla="val 111"/>
                <a:gd name="f10" fmla="val 938"/>
                <a:gd name="f11" fmla="val 165"/>
                <a:gd name="f12" fmla="val 957"/>
                <a:gd name="f13" fmla="val 217"/>
                <a:gd name="f14" fmla="val 980"/>
                <a:gd name="f15" fmla="val 266"/>
                <a:gd name="f16" fmla="val 1007"/>
                <a:gd name="f17" fmla="val 312"/>
                <a:gd name="f18" fmla="val 1036"/>
                <a:gd name="f19" fmla="val 351"/>
                <a:gd name="f20" fmla="val 1069"/>
                <a:gd name="f21" fmla="val 387"/>
                <a:gd name="f22" fmla="val 1105"/>
                <a:gd name="f23" fmla="val 422"/>
                <a:gd name="f24" fmla="val 1145"/>
                <a:gd name="f25" fmla="val 456"/>
                <a:gd name="f26" fmla="val 1185"/>
                <a:gd name="f27" fmla="val 487"/>
                <a:gd name="f28" fmla="val 1227"/>
                <a:gd name="f29" fmla="val 520"/>
                <a:gd name="f30" fmla="val 1270"/>
                <a:gd name="f31" fmla="val 551"/>
                <a:gd name="f32" fmla="val 1311"/>
                <a:gd name="f33" fmla="val 584"/>
                <a:gd name="f34" fmla="val 1352"/>
                <a:gd name="f35" fmla="val 617"/>
                <a:gd name="f36" fmla="val 1390"/>
                <a:gd name="f37" fmla="val 651"/>
                <a:gd name="f38" fmla="val 1425"/>
                <a:gd name="f39" fmla="val 687"/>
                <a:gd name="f40" fmla="val 1456"/>
                <a:gd name="f41" fmla="val 725"/>
                <a:gd name="f42" fmla="val 1484"/>
                <a:gd name="f43" fmla="val 765"/>
                <a:gd name="f44" fmla="val 1505"/>
                <a:gd name="f45" fmla="val 808"/>
                <a:gd name="f46" fmla="val 1521"/>
                <a:gd name="f47" fmla="val 856"/>
                <a:gd name="f48" fmla="val 1530"/>
                <a:gd name="f49" fmla="val 907"/>
                <a:gd name="f50" fmla="val 1534"/>
                <a:gd name="f51" fmla="val 960"/>
                <a:gd name="f52" fmla="val 1013"/>
                <a:gd name="f53" fmla="val 1068"/>
                <a:gd name="f54" fmla="val 1523"/>
                <a:gd name="f55" fmla="val 1125"/>
                <a:gd name="f56" fmla="val 1515"/>
                <a:gd name="f57" fmla="val 1181"/>
                <a:gd name="f58" fmla="val 1508"/>
                <a:gd name="f59" fmla="val 1237"/>
                <a:gd name="f60" fmla="val 1501"/>
                <a:gd name="f61" fmla="val 1293"/>
                <a:gd name="f62" fmla="val 1496"/>
                <a:gd name="f63" fmla="val 1350"/>
                <a:gd name="f64" fmla="val 1494"/>
                <a:gd name="f65" fmla="val 1405"/>
                <a:gd name="f66" fmla="val 1497"/>
                <a:gd name="f67" fmla="val 1458"/>
                <a:gd name="f68" fmla="val 1504"/>
                <a:gd name="f69" fmla="val 1511"/>
                <a:gd name="f70" fmla="val 1517"/>
                <a:gd name="f71" fmla="val 1560"/>
                <a:gd name="f72" fmla="val 1535"/>
                <a:gd name="f73" fmla="val 1610"/>
                <a:gd name="f74" fmla="val 1557"/>
                <a:gd name="f75" fmla="val 1659"/>
                <a:gd name="f76" fmla="val 1583"/>
                <a:gd name="f77" fmla="val 1708"/>
                <a:gd name="f78" fmla="val 1611"/>
                <a:gd name="f79" fmla="val 1757"/>
                <a:gd name="f80" fmla="val 1640"/>
                <a:gd name="f81" fmla="val 1807"/>
                <a:gd name="f82" fmla="val 1669"/>
                <a:gd name="f83" fmla="val 1855"/>
                <a:gd name="f84" fmla="val 1696"/>
                <a:gd name="f85" fmla="val 1905"/>
                <a:gd name="f86" fmla="val 1721"/>
                <a:gd name="f87" fmla="val 1954"/>
                <a:gd name="f88" fmla="val 1742"/>
                <a:gd name="f89" fmla="val 2006"/>
                <a:gd name="f90" fmla="val 1759"/>
                <a:gd name="f91" fmla="val 2057"/>
                <a:gd name="f92" fmla="val 1769"/>
                <a:gd name="f93" fmla="val 2108"/>
                <a:gd name="f94" fmla="val 2160"/>
                <a:gd name="f95" fmla="val 2212"/>
                <a:gd name="f96" fmla="val 2263"/>
                <a:gd name="f97" fmla="val 2314"/>
                <a:gd name="f98" fmla="val 2366"/>
                <a:gd name="f99" fmla="val 2415"/>
                <a:gd name="f100" fmla="val 2465"/>
                <a:gd name="f101" fmla="val 2513"/>
                <a:gd name="f102" fmla="val 2563"/>
                <a:gd name="f103" fmla="val 2612"/>
                <a:gd name="f104" fmla="val 2661"/>
                <a:gd name="f105" fmla="val 2710"/>
                <a:gd name="f106" fmla="val 2760"/>
                <a:gd name="f107" fmla="val 2809"/>
                <a:gd name="f108" fmla="val 2862"/>
                <a:gd name="f109" fmla="val 2915"/>
                <a:gd name="f110" fmla="val 2970"/>
                <a:gd name="f111" fmla="val 3027"/>
                <a:gd name="f112" fmla="val 3083"/>
                <a:gd name="f113" fmla="val 3139"/>
                <a:gd name="f114" fmla="val 3195"/>
                <a:gd name="f115" fmla="val 3252"/>
                <a:gd name="f116" fmla="val 3307"/>
                <a:gd name="f117" fmla="val 3360"/>
                <a:gd name="f118" fmla="val 3413"/>
                <a:gd name="f119" fmla="val 3464"/>
                <a:gd name="f120" fmla="val 3512"/>
                <a:gd name="f121" fmla="val 3555"/>
                <a:gd name="f122" fmla="val 3595"/>
                <a:gd name="f123" fmla="val 3633"/>
                <a:gd name="f124" fmla="val 3669"/>
                <a:gd name="f125" fmla="val 3703"/>
                <a:gd name="f126" fmla="val 3736"/>
                <a:gd name="f127" fmla="val 3769"/>
                <a:gd name="f128" fmla="val 3800"/>
                <a:gd name="f129" fmla="val 3833"/>
                <a:gd name="f130" fmla="val 3864"/>
                <a:gd name="f131" fmla="val 3898"/>
                <a:gd name="f132" fmla="val 3933"/>
                <a:gd name="f133" fmla="val 3969"/>
                <a:gd name="f134" fmla="val 4008"/>
                <a:gd name="f135" fmla="val 4054"/>
                <a:gd name="f136" fmla="val 4103"/>
                <a:gd name="f137" fmla="val 4155"/>
                <a:gd name="f138" fmla="val 4209"/>
                <a:gd name="f139" fmla="val 4264"/>
                <a:gd name="f140" fmla="*/ f0 1 1773"/>
                <a:gd name="f141" fmla="*/ f1 1 4320"/>
                <a:gd name="f142" fmla="+- f4 0 f2"/>
                <a:gd name="f143" fmla="+- f3 0 f2"/>
                <a:gd name="f144" fmla="*/ f143 1 1773"/>
                <a:gd name="f145" fmla="*/ f142 1 4320"/>
                <a:gd name="f146" fmla="*/ 0 1 f144"/>
                <a:gd name="f147" fmla="*/ f3 1 f144"/>
                <a:gd name="f148" fmla="*/ 0 1 f145"/>
                <a:gd name="f149" fmla="*/ f4 1 f145"/>
                <a:gd name="f150" fmla="*/ f146 f140 1"/>
                <a:gd name="f151" fmla="*/ f147 f140 1"/>
                <a:gd name="f152" fmla="*/ f149 f141 1"/>
                <a:gd name="f153" fmla="*/ f148 f1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0" t="f153" r="f151" b="f152"/>
              <a:pathLst>
                <a:path w="1773" h="4320">
                  <a:moveTo>
                    <a:pt x="f2" y="f2"/>
                  </a:moveTo>
                  <a:lnTo>
                    <a:pt x="f5" y="f2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0" y="f52"/>
                  </a:lnTo>
                  <a:lnTo>
                    <a:pt x="f48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3" y="f94"/>
                  </a:lnTo>
                  <a:lnTo>
                    <a:pt x="f92" y="f95"/>
                  </a:lnTo>
                  <a:lnTo>
                    <a:pt x="f90" y="f96"/>
                  </a:lnTo>
                  <a:lnTo>
                    <a:pt x="f88" y="f97"/>
                  </a:lnTo>
                  <a:lnTo>
                    <a:pt x="f86" y="f98"/>
                  </a:lnTo>
                  <a:lnTo>
                    <a:pt x="f84" y="f99"/>
                  </a:lnTo>
                  <a:lnTo>
                    <a:pt x="f82" y="f100"/>
                  </a:lnTo>
                  <a:lnTo>
                    <a:pt x="f80" y="f101"/>
                  </a:lnTo>
                  <a:lnTo>
                    <a:pt x="f78" y="f102"/>
                  </a:lnTo>
                  <a:lnTo>
                    <a:pt x="f76" y="f103"/>
                  </a:lnTo>
                  <a:lnTo>
                    <a:pt x="f74" y="f104"/>
                  </a:lnTo>
                  <a:lnTo>
                    <a:pt x="f72" y="f105"/>
                  </a:lnTo>
                  <a:lnTo>
                    <a:pt x="f70" y="f106"/>
                  </a:lnTo>
                  <a:lnTo>
                    <a:pt x="f68" y="f107"/>
                  </a:lnTo>
                  <a:lnTo>
                    <a:pt x="f66" y="f108"/>
                  </a:lnTo>
                  <a:lnTo>
                    <a:pt x="f64" y="f109"/>
                  </a:lnTo>
                  <a:lnTo>
                    <a:pt x="f62" y="f110"/>
                  </a:lnTo>
                  <a:lnTo>
                    <a:pt x="f60" y="f111"/>
                  </a:lnTo>
                  <a:lnTo>
                    <a:pt x="f58" y="f112"/>
                  </a:lnTo>
                  <a:lnTo>
                    <a:pt x="f56" y="f113"/>
                  </a:lnTo>
                  <a:lnTo>
                    <a:pt x="f54" y="f114"/>
                  </a:lnTo>
                  <a:lnTo>
                    <a:pt x="f48" y="f115"/>
                  </a:lnTo>
                  <a:lnTo>
                    <a:pt x="f50" y="f116"/>
                  </a:lnTo>
                  <a:lnTo>
                    <a:pt x="f50" y="f117"/>
                  </a:lnTo>
                  <a:lnTo>
                    <a:pt x="f48" y="f118"/>
                  </a:lnTo>
                  <a:lnTo>
                    <a:pt x="f46" y="f119"/>
                  </a:lnTo>
                  <a:lnTo>
                    <a:pt x="f44" y="f120"/>
                  </a:lnTo>
                  <a:lnTo>
                    <a:pt x="f42" y="f121"/>
                  </a:lnTo>
                  <a:lnTo>
                    <a:pt x="f40" y="f122"/>
                  </a:lnTo>
                  <a:lnTo>
                    <a:pt x="f38" y="f123"/>
                  </a:lnTo>
                  <a:lnTo>
                    <a:pt x="f36" y="f124"/>
                  </a:lnTo>
                  <a:lnTo>
                    <a:pt x="f34" y="f125"/>
                  </a:lnTo>
                  <a:lnTo>
                    <a:pt x="f32" y="f126"/>
                  </a:lnTo>
                  <a:lnTo>
                    <a:pt x="f30" y="f127"/>
                  </a:lnTo>
                  <a:lnTo>
                    <a:pt x="f28" y="f128"/>
                  </a:lnTo>
                  <a:lnTo>
                    <a:pt x="f26" y="f129"/>
                  </a:lnTo>
                  <a:lnTo>
                    <a:pt x="f24" y="f130"/>
                  </a:lnTo>
                  <a:lnTo>
                    <a:pt x="f22" y="f131"/>
                  </a:lnTo>
                  <a:lnTo>
                    <a:pt x="f20" y="f132"/>
                  </a:lnTo>
                  <a:lnTo>
                    <a:pt x="f18" y="f133"/>
                  </a:lnTo>
                  <a:lnTo>
                    <a:pt x="f16" y="f134"/>
                  </a:lnTo>
                  <a:lnTo>
                    <a:pt x="f14" y="f135"/>
                  </a:lnTo>
                  <a:lnTo>
                    <a:pt x="f12" y="f136"/>
                  </a:lnTo>
                  <a:lnTo>
                    <a:pt x="f10" y="f137"/>
                  </a:lnTo>
                  <a:lnTo>
                    <a:pt x="f8" y="f138"/>
                  </a:lnTo>
                  <a:lnTo>
                    <a:pt x="f6" y="f139"/>
                  </a:lnTo>
                  <a:lnTo>
                    <a:pt x="f5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3F3F2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rm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BE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9" name="Freeform 11" title="left scallop inline">
              <a:extLst>
                <a:ext uri="{FF2B5EF4-FFF2-40B4-BE49-F238E27FC236}">
                  <a16:creationId xmlns:a16="http://schemas.microsoft.com/office/drawing/2014/main" id="{26C84BDD-14B2-DE49-848D-1832141DFEB7}"/>
                </a:ext>
              </a:extLst>
            </p:cNvPr>
            <p:cNvSpPr/>
            <p:nvPr/>
          </p:nvSpPr>
          <p:spPr>
            <a:xfrm>
              <a:off x="874385" y="0"/>
              <a:ext cx="1646240" cy="68580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7"/>
                <a:gd name="f4" fmla="val 4320"/>
                <a:gd name="f5" fmla="val 171"/>
                <a:gd name="f6" fmla="val 188"/>
                <a:gd name="f7" fmla="val 55"/>
                <a:gd name="f8" fmla="val 204"/>
                <a:gd name="f9" fmla="val 110"/>
                <a:gd name="f10" fmla="val 220"/>
                <a:gd name="f11" fmla="val 166"/>
                <a:gd name="f12" fmla="val 234"/>
                <a:gd name="f13" fmla="val 223"/>
                <a:gd name="f14" fmla="val 251"/>
                <a:gd name="f15" fmla="val 278"/>
                <a:gd name="f16" fmla="val 269"/>
                <a:gd name="f17" fmla="val 331"/>
                <a:gd name="f18" fmla="val 292"/>
                <a:gd name="f19" fmla="val 381"/>
                <a:gd name="f20" fmla="val 319"/>
                <a:gd name="f21" fmla="val 427"/>
                <a:gd name="f22" fmla="val 349"/>
                <a:gd name="f23" fmla="val 466"/>
                <a:gd name="f24" fmla="val 382"/>
                <a:gd name="f25" fmla="val 503"/>
                <a:gd name="f26" fmla="val 420"/>
                <a:gd name="f27" fmla="val 537"/>
                <a:gd name="f28" fmla="val 460"/>
                <a:gd name="f29" fmla="val 571"/>
                <a:gd name="f30" fmla="val 502"/>
                <a:gd name="f31" fmla="val 603"/>
                <a:gd name="f32" fmla="val 544"/>
                <a:gd name="f33" fmla="val 635"/>
                <a:gd name="f34" fmla="val 587"/>
                <a:gd name="f35" fmla="val 668"/>
                <a:gd name="f36" fmla="val 628"/>
                <a:gd name="f37" fmla="val 700"/>
                <a:gd name="f38" fmla="val 667"/>
                <a:gd name="f39" fmla="val 734"/>
                <a:gd name="f40" fmla="val 703"/>
                <a:gd name="f41" fmla="val 771"/>
                <a:gd name="f42" fmla="val 736"/>
                <a:gd name="f43" fmla="val 808"/>
                <a:gd name="f44" fmla="val 763"/>
                <a:gd name="f45" fmla="val 848"/>
                <a:gd name="f46" fmla="val 786"/>
                <a:gd name="f47" fmla="val 893"/>
                <a:gd name="f48" fmla="val 800"/>
                <a:gd name="f49" fmla="val 937"/>
                <a:gd name="f50" fmla="val 809"/>
                <a:gd name="f51" fmla="val 986"/>
                <a:gd name="f52" fmla="val 813"/>
                <a:gd name="f53" fmla="val 1034"/>
                <a:gd name="f54" fmla="val 812"/>
                <a:gd name="f55" fmla="val 1085"/>
                <a:gd name="f56" fmla="val 1136"/>
                <a:gd name="f57" fmla="val 803"/>
                <a:gd name="f58" fmla="val 1189"/>
                <a:gd name="f59" fmla="val 796"/>
                <a:gd name="f60" fmla="val 1242"/>
                <a:gd name="f61" fmla="val 788"/>
                <a:gd name="f62" fmla="val 1295"/>
                <a:gd name="f63" fmla="val 782"/>
                <a:gd name="f64" fmla="val 1348"/>
                <a:gd name="f65" fmla="val 778"/>
                <a:gd name="f66" fmla="val 1401"/>
                <a:gd name="f67" fmla="val 775"/>
                <a:gd name="f68" fmla="val 1452"/>
                <a:gd name="f69" fmla="val 1502"/>
                <a:gd name="f70" fmla="val 784"/>
                <a:gd name="f71" fmla="val 1551"/>
                <a:gd name="f72" fmla="val 797"/>
                <a:gd name="f73" fmla="val 1602"/>
                <a:gd name="f74" fmla="val 817"/>
                <a:gd name="f75" fmla="val 1652"/>
                <a:gd name="f76" fmla="val 841"/>
                <a:gd name="f77" fmla="val 1702"/>
                <a:gd name="f78" fmla="val 868"/>
                <a:gd name="f79" fmla="val 1752"/>
                <a:gd name="f80" fmla="val 896"/>
                <a:gd name="f81" fmla="val 1801"/>
                <a:gd name="f82" fmla="val 926"/>
                <a:gd name="f83" fmla="val 1851"/>
                <a:gd name="f84" fmla="val 953"/>
                <a:gd name="f85" fmla="val 1901"/>
                <a:gd name="f86" fmla="val 980"/>
                <a:gd name="f87" fmla="val 1952"/>
                <a:gd name="f88" fmla="val 1003"/>
                <a:gd name="f89" fmla="val 2003"/>
                <a:gd name="f90" fmla="val 1021"/>
                <a:gd name="f91" fmla="val 2054"/>
                <a:gd name="f92" fmla="val 1031"/>
                <a:gd name="f93" fmla="val 2106"/>
                <a:gd name="f94" fmla="val 2160"/>
                <a:gd name="f95" fmla="val 2214"/>
                <a:gd name="f96" fmla="val 2266"/>
                <a:gd name="f97" fmla="val 2317"/>
                <a:gd name="f98" fmla="val 2368"/>
                <a:gd name="f99" fmla="val 2419"/>
                <a:gd name="f100" fmla="val 2469"/>
                <a:gd name="f101" fmla="val 2519"/>
                <a:gd name="f102" fmla="val 2568"/>
                <a:gd name="f103" fmla="val 2618"/>
                <a:gd name="f104" fmla="val 2668"/>
                <a:gd name="f105" fmla="val 2718"/>
                <a:gd name="f106" fmla="val 2769"/>
                <a:gd name="f107" fmla="val 2818"/>
                <a:gd name="f108" fmla="val 2868"/>
                <a:gd name="f109" fmla="val 2919"/>
                <a:gd name="f110" fmla="val 2972"/>
                <a:gd name="f111" fmla="val 3025"/>
                <a:gd name="f112" fmla="val 3078"/>
                <a:gd name="f113" fmla="val 3131"/>
                <a:gd name="f114" fmla="val 3184"/>
                <a:gd name="f115" fmla="val 3235"/>
                <a:gd name="f116" fmla="val 3286"/>
                <a:gd name="f117" fmla="val 3334"/>
                <a:gd name="f118" fmla="val 3383"/>
                <a:gd name="f119" fmla="val 3427"/>
                <a:gd name="f120" fmla="val 3472"/>
                <a:gd name="f121" fmla="val 3512"/>
                <a:gd name="f122" fmla="val 3549"/>
                <a:gd name="f123" fmla="val 3586"/>
                <a:gd name="f124" fmla="val 3620"/>
                <a:gd name="f125" fmla="val 3652"/>
                <a:gd name="f126" fmla="val 3685"/>
                <a:gd name="f127" fmla="val 3717"/>
                <a:gd name="f128" fmla="val 3749"/>
                <a:gd name="f129" fmla="val 3783"/>
                <a:gd name="f130" fmla="val 3817"/>
                <a:gd name="f131" fmla="val 3854"/>
                <a:gd name="f132" fmla="val 3893"/>
                <a:gd name="f133" fmla="val 3939"/>
                <a:gd name="f134" fmla="val 3989"/>
                <a:gd name="f135" fmla="val 4042"/>
                <a:gd name="f136" fmla="val 4097"/>
                <a:gd name="f137" fmla="val 4154"/>
                <a:gd name="f138" fmla="val 4210"/>
                <a:gd name="f139" fmla="val 4265"/>
                <a:gd name="f140" fmla="val 17"/>
                <a:gd name="f141" fmla="val 4278"/>
                <a:gd name="f142" fmla="val 33"/>
                <a:gd name="f143" fmla="val 4232"/>
                <a:gd name="f144" fmla="val 46"/>
                <a:gd name="f145" fmla="val 4183"/>
                <a:gd name="f146" fmla="val 60"/>
                <a:gd name="f147" fmla="val 4131"/>
                <a:gd name="f148" fmla="val 75"/>
                <a:gd name="f149" fmla="val 4075"/>
                <a:gd name="f150" fmla="val 90"/>
                <a:gd name="f151" fmla="val 4019"/>
                <a:gd name="f152" fmla="val 109"/>
                <a:gd name="f153" fmla="val 3964"/>
                <a:gd name="f154" fmla="val 129"/>
                <a:gd name="f155" fmla="val 3909"/>
                <a:gd name="f156" fmla="val 156"/>
                <a:gd name="f157" fmla="val 3855"/>
                <a:gd name="f158" fmla="val 186"/>
                <a:gd name="f159" fmla="val 3804"/>
                <a:gd name="f160" fmla="val 222"/>
                <a:gd name="f161" fmla="val 3756"/>
                <a:gd name="f162" fmla="val 261"/>
                <a:gd name="f163" fmla="val 3713"/>
                <a:gd name="f164" fmla="val 303"/>
                <a:gd name="f165" fmla="val 3672"/>
                <a:gd name="f166" fmla="val 348"/>
                <a:gd name="f167" fmla="val 3634"/>
                <a:gd name="f168" fmla="val 392"/>
                <a:gd name="f169" fmla="val 3599"/>
                <a:gd name="f170" fmla="val 438"/>
                <a:gd name="f171" fmla="val 3565"/>
                <a:gd name="f172" fmla="val 482"/>
                <a:gd name="f173" fmla="val 3531"/>
                <a:gd name="f174" fmla="val 523"/>
                <a:gd name="f175" fmla="val 3499"/>
                <a:gd name="f176" fmla="val 561"/>
                <a:gd name="f177" fmla="val 3466"/>
                <a:gd name="f178" fmla="val 594"/>
                <a:gd name="f179" fmla="val 3434"/>
                <a:gd name="f180" fmla="val 620"/>
                <a:gd name="f181" fmla="val 3400"/>
                <a:gd name="f182" fmla="val 638"/>
                <a:gd name="f183" fmla="val 3367"/>
                <a:gd name="f184" fmla="val 647"/>
                <a:gd name="f185" fmla="val 3336"/>
                <a:gd name="f186" fmla="val 652"/>
                <a:gd name="f187" fmla="val 3302"/>
                <a:gd name="f188" fmla="val 654"/>
                <a:gd name="f189" fmla="val 3265"/>
                <a:gd name="f190" fmla="val 651"/>
                <a:gd name="f191" fmla="val 3224"/>
                <a:gd name="f192" fmla="val 3181"/>
                <a:gd name="f193" fmla="val 642"/>
                <a:gd name="f194" fmla="val 3137"/>
                <a:gd name="f195" fmla="val 637"/>
                <a:gd name="f196" fmla="val 3091"/>
                <a:gd name="f197" fmla="val 626"/>
                <a:gd name="f198" fmla="val 3021"/>
                <a:gd name="f199" fmla="val 2952"/>
                <a:gd name="f200" fmla="val 616"/>
                <a:gd name="f201" fmla="val 2881"/>
                <a:gd name="f202" fmla="val 618"/>
                <a:gd name="f203" fmla="val 2809"/>
                <a:gd name="f204" fmla="val 2737"/>
                <a:gd name="f205" fmla="val 2681"/>
                <a:gd name="f206" fmla="val 661"/>
                <a:gd name="f207" fmla="val 2626"/>
                <a:gd name="f208" fmla="val 685"/>
                <a:gd name="f209" fmla="val 2574"/>
                <a:gd name="f210" fmla="val 711"/>
                <a:gd name="f211" fmla="val 2521"/>
                <a:gd name="f212" fmla="val 739"/>
                <a:gd name="f213" fmla="val 2472"/>
                <a:gd name="f214" fmla="val 767"/>
                <a:gd name="f215" fmla="val 2423"/>
                <a:gd name="f216" fmla="val 791"/>
                <a:gd name="f217" fmla="val 2381"/>
                <a:gd name="f218" fmla="val 2342"/>
                <a:gd name="f219" fmla="val 834"/>
                <a:gd name="f220" fmla="val 2303"/>
                <a:gd name="f221" fmla="val 851"/>
                <a:gd name="f222" fmla="val 2265"/>
                <a:gd name="f223" fmla="val 864"/>
                <a:gd name="f224" fmla="val 2228"/>
                <a:gd name="f225" fmla="val 873"/>
                <a:gd name="f226" fmla="val 2194"/>
                <a:gd name="f227" fmla="val 876"/>
                <a:gd name="f228" fmla="val 2126"/>
                <a:gd name="f229" fmla="val 2092"/>
                <a:gd name="f230" fmla="val 2055"/>
                <a:gd name="f231" fmla="val 2017"/>
                <a:gd name="f232" fmla="val 1978"/>
                <a:gd name="f233" fmla="val 1939"/>
                <a:gd name="f234" fmla="val 1897"/>
                <a:gd name="f235" fmla="val 1848"/>
                <a:gd name="f236" fmla="val 1799"/>
                <a:gd name="f237" fmla="val 1746"/>
                <a:gd name="f238" fmla="val 1694"/>
                <a:gd name="f239" fmla="val 1639"/>
                <a:gd name="f240" fmla="val 1583"/>
                <a:gd name="f241" fmla="val 1511"/>
                <a:gd name="f242" fmla="val 1439"/>
                <a:gd name="f243" fmla="val 1368"/>
                <a:gd name="f244" fmla="val 1299"/>
                <a:gd name="f245" fmla="val 1229"/>
                <a:gd name="f246" fmla="val 1183"/>
                <a:gd name="f247" fmla="val 1139"/>
                <a:gd name="f248" fmla="val 1096"/>
                <a:gd name="f249" fmla="val 1055"/>
                <a:gd name="f250" fmla="val 1018"/>
                <a:gd name="f251" fmla="val 984"/>
                <a:gd name="f252" fmla="val 920"/>
                <a:gd name="f253" fmla="val 886"/>
                <a:gd name="f254" fmla="val 854"/>
                <a:gd name="f255" fmla="val 822"/>
                <a:gd name="f256" fmla="val 789"/>
                <a:gd name="f257" fmla="val 755"/>
                <a:gd name="f258" fmla="val 721"/>
                <a:gd name="f259" fmla="val 686"/>
                <a:gd name="f260" fmla="val 648"/>
                <a:gd name="f261" fmla="val 607"/>
                <a:gd name="f262" fmla="val 564"/>
                <a:gd name="f263" fmla="val 516"/>
                <a:gd name="f264" fmla="val 465"/>
                <a:gd name="f265" fmla="val 411"/>
                <a:gd name="f266" fmla="val 356"/>
                <a:gd name="f267" fmla="val 301"/>
                <a:gd name="f268" fmla="val 245"/>
                <a:gd name="f269" fmla="val 189"/>
                <a:gd name="f270" fmla="val 137"/>
                <a:gd name="f271" fmla="val 88"/>
                <a:gd name="f272" fmla="val 42"/>
                <a:gd name="f273" fmla="*/ f0 1 1037"/>
                <a:gd name="f274" fmla="*/ f1 1 4320"/>
                <a:gd name="f275" fmla="+- f4 0 f2"/>
                <a:gd name="f276" fmla="+- f3 0 f2"/>
                <a:gd name="f277" fmla="*/ f276 1 1037"/>
                <a:gd name="f278" fmla="*/ f275 1 4320"/>
                <a:gd name="f279" fmla="*/ 0 1 f277"/>
                <a:gd name="f280" fmla="*/ f3 1 f277"/>
                <a:gd name="f281" fmla="*/ 0 1 f278"/>
                <a:gd name="f282" fmla="*/ f4 1 f278"/>
                <a:gd name="f283" fmla="*/ f279 f273 1"/>
                <a:gd name="f284" fmla="*/ f280 f273 1"/>
                <a:gd name="f285" fmla="*/ f282 f274 1"/>
                <a:gd name="f286" fmla="*/ f281 f2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3" t="f286" r="f284" b="f285"/>
              <a:pathLst>
                <a:path w="1037" h="4320">
                  <a:moveTo>
                    <a:pt x="f2" y="f2"/>
                  </a:moveTo>
                  <a:lnTo>
                    <a:pt x="f5" y="f2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43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5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3" y="f94"/>
                  </a:lnTo>
                  <a:lnTo>
                    <a:pt x="f92" y="f95"/>
                  </a:lnTo>
                  <a:lnTo>
                    <a:pt x="f90" y="f96"/>
                  </a:lnTo>
                  <a:lnTo>
                    <a:pt x="f88" y="f97"/>
                  </a:lnTo>
                  <a:lnTo>
                    <a:pt x="f86" y="f98"/>
                  </a:lnTo>
                  <a:lnTo>
                    <a:pt x="f84" y="f99"/>
                  </a:lnTo>
                  <a:lnTo>
                    <a:pt x="f82" y="f100"/>
                  </a:lnTo>
                  <a:lnTo>
                    <a:pt x="f80" y="f101"/>
                  </a:lnTo>
                  <a:lnTo>
                    <a:pt x="f78" y="f102"/>
                  </a:lnTo>
                  <a:lnTo>
                    <a:pt x="f76" y="f103"/>
                  </a:lnTo>
                  <a:lnTo>
                    <a:pt x="f74" y="f104"/>
                  </a:lnTo>
                  <a:lnTo>
                    <a:pt x="f72" y="f105"/>
                  </a:lnTo>
                  <a:lnTo>
                    <a:pt x="f70" y="f106"/>
                  </a:lnTo>
                  <a:lnTo>
                    <a:pt x="f65" y="f107"/>
                  </a:lnTo>
                  <a:lnTo>
                    <a:pt x="f67" y="f108"/>
                  </a:lnTo>
                  <a:lnTo>
                    <a:pt x="f65" y="f109"/>
                  </a:lnTo>
                  <a:lnTo>
                    <a:pt x="f63" y="f110"/>
                  </a:lnTo>
                  <a:lnTo>
                    <a:pt x="f61" y="f111"/>
                  </a:lnTo>
                  <a:lnTo>
                    <a:pt x="f59" y="f112"/>
                  </a:lnTo>
                  <a:lnTo>
                    <a:pt x="f57" y="f113"/>
                  </a:lnTo>
                  <a:lnTo>
                    <a:pt x="f43" y="f114"/>
                  </a:lnTo>
                  <a:lnTo>
                    <a:pt x="f54" y="f115"/>
                  </a:lnTo>
                  <a:lnTo>
                    <a:pt x="f52" y="f116"/>
                  </a:lnTo>
                  <a:lnTo>
                    <a:pt x="f50" y="f117"/>
                  </a:lnTo>
                  <a:lnTo>
                    <a:pt x="f48" y="f118"/>
                  </a:lnTo>
                  <a:lnTo>
                    <a:pt x="f46" y="f119"/>
                  </a:lnTo>
                  <a:lnTo>
                    <a:pt x="f44" y="f120"/>
                  </a:lnTo>
                  <a:lnTo>
                    <a:pt x="f42" y="f121"/>
                  </a:lnTo>
                  <a:lnTo>
                    <a:pt x="f40" y="f122"/>
                  </a:lnTo>
                  <a:lnTo>
                    <a:pt x="f38" y="f123"/>
                  </a:lnTo>
                  <a:lnTo>
                    <a:pt x="f36" y="f124"/>
                  </a:lnTo>
                  <a:lnTo>
                    <a:pt x="f34" y="f125"/>
                  </a:lnTo>
                  <a:lnTo>
                    <a:pt x="f32" y="f126"/>
                  </a:lnTo>
                  <a:lnTo>
                    <a:pt x="f30" y="f127"/>
                  </a:lnTo>
                  <a:lnTo>
                    <a:pt x="f28" y="f128"/>
                  </a:lnTo>
                  <a:lnTo>
                    <a:pt x="f26" y="f129"/>
                  </a:lnTo>
                  <a:lnTo>
                    <a:pt x="f24" y="f130"/>
                  </a:lnTo>
                  <a:lnTo>
                    <a:pt x="f22" y="f131"/>
                  </a:lnTo>
                  <a:lnTo>
                    <a:pt x="f20" y="f132"/>
                  </a:lnTo>
                  <a:lnTo>
                    <a:pt x="f18" y="f133"/>
                  </a:lnTo>
                  <a:lnTo>
                    <a:pt x="f16" y="f134"/>
                  </a:lnTo>
                  <a:lnTo>
                    <a:pt x="f14" y="f135"/>
                  </a:lnTo>
                  <a:lnTo>
                    <a:pt x="f12" y="f136"/>
                  </a:lnTo>
                  <a:lnTo>
                    <a:pt x="f10" y="f137"/>
                  </a:lnTo>
                  <a:lnTo>
                    <a:pt x="f8" y="f138"/>
                  </a:lnTo>
                  <a:lnTo>
                    <a:pt x="f6" y="f139"/>
                  </a:lnTo>
                  <a:lnTo>
                    <a:pt x="f5" y="f4"/>
                  </a:lnTo>
                  <a:lnTo>
                    <a:pt x="f2" y="f4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84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80" y="f199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36" y="f204"/>
                  </a:lnTo>
                  <a:lnTo>
                    <a:pt x="f193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210" y="f211"/>
                  </a:lnTo>
                  <a:lnTo>
                    <a:pt x="f212" y="f213"/>
                  </a:lnTo>
                  <a:lnTo>
                    <a:pt x="f214" y="f215"/>
                  </a:lnTo>
                  <a:lnTo>
                    <a:pt x="f216" y="f217"/>
                  </a:lnTo>
                  <a:lnTo>
                    <a:pt x="f52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227" y="f94"/>
                  </a:lnTo>
                  <a:lnTo>
                    <a:pt x="f225" y="f228"/>
                  </a:lnTo>
                  <a:lnTo>
                    <a:pt x="f223" y="f229"/>
                  </a:lnTo>
                  <a:lnTo>
                    <a:pt x="f221" y="f230"/>
                  </a:lnTo>
                  <a:lnTo>
                    <a:pt x="f219" y="f231"/>
                  </a:lnTo>
                  <a:lnTo>
                    <a:pt x="f52" y="f232"/>
                  </a:lnTo>
                  <a:lnTo>
                    <a:pt x="f216" y="f233"/>
                  </a:lnTo>
                  <a:lnTo>
                    <a:pt x="f214" y="f234"/>
                  </a:lnTo>
                  <a:lnTo>
                    <a:pt x="f212" y="f235"/>
                  </a:lnTo>
                  <a:lnTo>
                    <a:pt x="f210" y="f236"/>
                  </a:lnTo>
                  <a:lnTo>
                    <a:pt x="f208" y="f237"/>
                  </a:lnTo>
                  <a:lnTo>
                    <a:pt x="f206" y="f238"/>
                  </a:lnTo>
                  <a:lnTo>
                    <a:pt x="f193" y="f239"/>
                  </a:lnTo>
                  <a:lnTo>
                    <a:pt x="f36" y="f240"/>
                  </a:lnTo>
                  <a:lnTo>
                    <a:pt x="f202" y="f241"/>
                  </a:lnTo>
                  <a:lnTo>
                    <a:pt x="f200" y="f242"/>
                  </a:lnTo>
                  <a:lnTo>
                    <a:pt x="f180" y="f243"/>
                  </a:lnTo>
                  <a:lnTo>
                    <a:pt x="f197" y="f244"/>
                  </a:lnTo>
                  <a:lnTo>
                    <a:pt x="f195" y="f245"/>
                  </a:lnTo>
                  <a:lnTo>
                    <a:pt x="f193" y="f246"/>
                  </a:lnTo>
                  <a:lnTo>
                    <a:pt x="f184" y="f247"/>
                  </a:lnTo>
                  <a:lnTo>
                    <a:pt x="f190" y="f248"/>
                  </a:lnTo>
                  <a:lnTo>
                    <a:pt x="f188" y="f249"/>
                  </a:lnTo>
                  <a:lnTo>
                    <a:pt x="f186" y="f250"/>
                  </a:lnTo>
                  <a:lnTo>
                    <a:pt x="f184" y="f251"/>
                  </a:lnTo>
                  <a:lnTo>
                    <a:pt x="f182" y="f84"/>
                  </a:lnTo>
                  <a:lnTo>
                    <a:pt x="f180" y="f252"/>
                  </a:lnTo>
                  <a:lnTo>
                    <a:pt x="f178" y="f253"/>
                  </a:lnTo>
                  <a:lnTo>
                    <a:pt x="f176" y="f254"/>
                  </a:lnTo>
                  <a:lnTo>
                    <a:pt x="f174" y="f255"/>
                  </a:lnTo>
                  <a:lnTo>
                    <a:pt x="f172" y="f256"/>
                  </a:lnTo>
                  <a:lnTo>
                    <a:pt x="f170" y="f257"/>
                  </a:lnTo>
                  <a:lnTo>
                    <a:pt x="f168" y="f258"/>
                  </a:lnTo>
                  <a:lnTo>
                    <a:pt x="f166" y="f259"/>
                  </a:lnTo>
                  <a:lnTo>
                    <a:pt x="f164" y="f260"/>
                  </a:lnTo>
                  <a:lnTo>
                    <a:pt x="f162" y="f261"/>
                  </a:lnTo>
                  <a:lnTo>
                    <a:pt x="f160" y="f262"/>
                  </a:lnTo>
                  <a:lnTo>
                    <a:pt x="f158" y="f263"/>
                  </a:lnTo>
                  <a:lnTo>
                    <a:pt x="f156" y="f264"/>
                  </a:lnTo>
                  <a:lnTo>
                    <a:pt x="f154" y="f265"/>
                  </a:lnTo>
                  <a:lnTo>
                    <a:pt x="f152" y="f266"/>
                  </a:lnTo>
                  <a:lnTo>
                    <a:pt x="f150" y="f267"/>
                  </a:lnTo>
                  <a:lnTo>
                    <a:pt x="f148" y="f268"/>
                  </a:lnTo>
                  <a:lnTo>
                    <a:pt x="f146" y="f269"/>
                  </a:lnTo>
                  <a:lnTo>
                    <a:pt x="f144" y="f270"/>
                  </a:lnTo>
                  <a:lnTo>
                    <a:pt x="f142" y="f271"/>
                  </a:lnTo>
                  <a:lnTo>
                    <a:pt x="f140" y="f272"/>
                  </a:lnTo>
                  <a:lnTo>
                    <a:pt x="f2" y="f2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8B323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rm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BE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21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1D52-D549-0444-AEAC-4CEBFCD672B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F0128-A822-6142-A5E4-27AA63AA3F2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57300" y="2286000"/>
            <a:ext cx="4800600" cy="361949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F0B68-41BD-EB4C-B325-F65D75BA817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647797" y="2286000"/>
            <a:ext cx="4800600" cy="361949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6B08F-CEE6-FF44-B73A-8C9B2AF328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1F73C6-7FF8-F442-A4C3-E3270577899A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06C49-A379-7249-BCA7-1CE442C0DA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CC23C-9256-E747-908F-60D64F83E9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02D3B1-B363-AF4B-87D6-5F2333E56099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926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CBE9-7C57-1A4D-BFE3-FAA06BF21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2728" y="381003"/>
            <a:ext cx="10172700" cy="14935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A1FA7-7FBA-C44D-A6F3-FE23FF0E0A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51676" y="2199634"/>
            <a:ext cx="4800600" cy="632527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900" b="1" cap="all" spc="200">
                <a:solidFill>
                  <a:srgbClr val="2A1A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73649-4E5A-9446-ABE2-C7FCAB10533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57300" y="2909099"/>
            <a:ext cx="4800600" cy="299639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7E70CF-B8A8-7C42-AB77-3E8886C1F8F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633862" y="2199634"/>
            <a:ext cx="4800600" cy="632527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900" b="1" cap="all" spc="200">
                <a:solidFill>
                  <a:srgbClr val="2A1A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32A866-1666-9148-9C18-16CA724E317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633862" y="2909099"/>
            <a:ext cx="4800600" cy="299639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48D48-8D32-4A46-B9C5-77961F778F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BD7E0F-6560-A343-8539-F80CC092B4AA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663082-C549-4840-A401-AD28DE20F8F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34FE27-EAAA-3D4E-944D-64D9DB9662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69BF5D-9C19-7142-A50D-63E753F94B5D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59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7DD7-F778-8247-910E-0FCE39E120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8620C-1DF2-A845-A873-79E04E031D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620908-637B-664A-833B-22C6BE31E9D8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B690AF-403D-1445-8561-F8CA43CB068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884F1-6F42-FD45-A998-470E183BBA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5CE3AD-1A54-AF43-B448-41BC82F7B60F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054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990F1D-0481-2A45-BB21-C30E02A482E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BCF7E4-3118-6A4D-9EB4-20560790F65E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433DB2-7A73-154C-B377-69A699FC404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C140E-ECA8-F94D-A1CD-1CAE8C8198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812B9A-9267-9B4B-BF5C-670A407C0578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446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 title="right scallop background shape">
            <a:extLst>
              <a:ext uri="{FF2B5EF4-FFF2-40B4-BE49-F238E27FC236}">
                <a16:creationId xmlns:a16="http://schemas.microsoft.com/office/drawing/2014/main" id="{EB5F2F25-5707-924F-AC33-5A51C47396A0}"/>
              </a:ext>
            </a:extLst>
          </p:cNvPr>
          <p:cNvSpPr/>
          <p:nvPr/>
        </p:nvSpPr>
        <p:spPr>
          <a:xfrm>
            <a:off x="7389815" y="0"/>
            <a:ext cx="4802191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3025"/>
              <a:gd name="f4" fmla="val 4320"/>
              <a:gd name="f5" fmla="val 3"/>
              <a:gd name="f6" fmla="val 4278"/>
              <a:gd name="f7" fmla="val 8"/>
              <a:gd name="f8" fmla="val 4243"/>
              <a:gd name="f9" fmla="val 14"/>
              <a:gd name="f10" fmla="val 4210"/>
              <a:gd name="f11" fmla="val 24"/>
              <a:gd name="f12" fmla="val 4183"/>
              <a:gd name="f13" fmla="val 34"/>
              <a:gd name="f14" fmla="val 4156"/>
              <a:gd name="f15" fmla="val 46"/>
              <a:gd name="f16" fmla="val 4133"/>
              <a:gd name="f17" fmla="val 58"/>
              <a:gd name="f18" fmla="val 4109"/>
              <a:gd name="f19" fmla="val 69"/>
              <a:gd name="f20" fmla="val 4087"/>
              <a:gd name="f21" fmla="val 80"/>
              <a:gd name="f22" fmla="val 4062"/>
              <a:gd name="f23" fmla="val 90"/>
              <a:gd name="f24" fmla="val 4036"/>
              <a:gd name="f25" fmla="val 99"/>
              <a:gd name="f26" fmla="val 4007"/>
              <a:gd name="f27" fmla="val 106"/>
              <a:gd name="f28" fmla="val 3976"/>
              <a:gd name="f29" fmla="val 111"/>
              <a:gd name="f30" fmla="val 3938"/>
              <a:gd name="f31" fmla="val 113"/>
              <a:gd name="f32" fmla="val 3895"/>
              <a:gd name="f33" fmla="val 3851"/>
              <a:gd name="f34" fmla="val 3815"/>
              <a:gd name="f35" fmla="val 3782"/>
              <a:gd name="f36" fmla="val 3752"/>
              <a:gd name="f37" fmla="val 3726"/>
              <a:gd name="f38" fmla="val 68"/>
              <a:gd name="f39" fmla="val 3702"/>
              <a:gd name="f40" fmla="val 56"/>
              <a:gd name="f41" fmla="val 3679"/>
              <a:gd name="f42" fmla="val 44"/>
              <a:gd name="f43" fmla="val 3655"/>
              <a:gd name="f44" fmla="val 33"/>
              <a:gd name="f45" fmla="val 3630"/>
              <a:gd name="f46" fmla="val 22"/>
              <a:gd name="f47" fmla="val 3604"/>
              <a:gd name="f48" fmla="val 13"/>
              <a:gd name="f49" fmla="val 3575"/>
              <a:gd name="f50" fmla="val 7"/>
              <a:gd name="f51" fmla="val 3542"/>
              <a:gd name="f52" fmla="val 1"/>
              <a:gd name="f53" fmla="val 3504"/>
              <a:gd name="f54" fmla="val 3461"/>
              <a:gd name="f55" fmla="val 3418"/>
              <a:gd name="f56" fmla="val 3380"/>
              <a:gd name="f57" fmla="val 3347"/>
              <a:gd name="f58" fmla="val 3319"/>
              <a:gd name="f59" fmla="val 3292"/>
              <a:gd name="f60" fmla="val 3267"/>
              <a:gd name="f61" fmla="val 3244"/>
              <a:gd name="f62" fmla="val 3222"/>
              <a:gd name="f63" fmla="val 3197"/>
              <a:gd name="f64" fmla="val 3171"/>
              <a:gd name="f65" fmla="val 3142"/>
              <a:gd name="f66" fmla="val 3109"/>
              <a:gd name="f67" fmla="val 3071"/>
              <a:gd name="f68" fmla="val 3028"/>
              <a:gd name="f69" fmla="val 2985"/>
              <a:gd name="f70" fmla="val 2947"/>
              <a:gd name="f71" fmla="val 2914"/>
              <a:gd name="f72" fmla="val 2885"/>
              <a:gd name="f73" fmla="val 2858"/>
              <a:gd name="f74" fmla="val 2834"/>
              <a:gd name="f75" fmla="val 2787"/>
              <a:gd name="f76" fmla="val 2763"/>
              <a:gd name="f77" fmla="val 2736"/>
              <a:gd name="f78" fmla="val 2707"/>
              <a:gd name="f79" fmla="val 2674"/>
              <a:gd name="f80" fmla="val 2637"/>
              <a:gd name="f81" fmla="val 2593"/>
              <a:gd name="f82" fmla="val 2550"/>
              <a:gd name="f83" fmla="val 2512"/>
              <a:gd name="f84" fmla="val 2479"/>
              <a:gd name="f85" fmla="val 2451"/>
              <a:gd name="f86" fmla="val 2424"/>
              <a:gd name="f87" fmla="val 2401"/>
              <a:gd name="f88" fmla="val 2354"/>
              <a:gd name="f89" fmla="val 2329"/>
              <a:gd name="f90" fmla="val 2303"/>
              <a:gd name="f91" fmla="val 2274"/>
              <a:gd name="f92" fmla="val 2241"/>
              <a:gd name="f93" fmla="val 2203"/>
              <a:gd name="f94" fmla="val 2159"/>
              <a:gd name="f95" fmla="val 2117"/>
              <a:gd name="f96" fmla="val 2079"/>
              <a:gd name="f97" fmla="val 2046"/>
              <a:gd name="f98" fmla="val 2017"/>
              <a:gd name="f99" fmla="val 1991"/>
              <a:gd name="f100" fmla="val 1966"/>
              <a:gd name="f101" fmla="val 1943"/>
              <a:gd name="f102" fmla="val 1919"/>
              <a:gd name="f103" fmla="val 1896"/>
              <a:gd name="f104" fmla="val 1869"/>
              <a:gd name="f105" fmla="val 1841"/>
              <a:gd name="f106" fmla="val 1807"/>
              <a:gd name="f107" fmla="val 1770"/>
              <a:gd name="f108" fmla="val 1727"/>
              <a:gd name="f109" fmla="val 1683"/>
              <a:gd name="f110" fmla="val 1646"/>
              <a:gd name="f111" fmla="val 1613"/>
              <a:gd name="f112" fmla="val 1583"/>
              <a:gd name="f113" fmla="val 1557"/>
              <a:gd name="f114" fmla="val 1533"/>
              <a:gd name="f115" fmla="val 1509"/>
              <a:gd name="f116" fmla="val 1486"/>
              <a:gd name="f117" fmla="val 1461"/>
              <a:gd name="f118" fmla="val 1435"/>
              <a:gd name="f119" fmla="val 1406"/>
              <a:gd name="f120" fmla="val 1373"/>
              <a:gd name="f121" fmla="val 1335"/>
              <a:gd name="f122" fmla="val 1292"/>
              <a:gd name="f123" fmla="val 1249"/>
              <a:gd name="f124" fmla="val 1211"/>
              <a:gd name="f125" fmla="val 1178"/>
              <a:gd name="f126" fmla="val 1149"/>
              <a:gd name="f127" fmla="val 1123"/>
              <a:gd name="f128" fmla="val 1098"/>
              <a:gd name="f129" fmla="val 1076"/>
              <a:gd name="f130" fmla="val 1053"/>
              <a:gd name="f131" fmla="val 1028"/>
              <a:gd name="f132" fmla="val 1001"/>
              <a:gd name="f133" fmla="val 973"/>
              <a:gd name="f134" fmla="val 940"/>
              <a:gd name="f135" fmla="val 902"/>
              <a:gd name="f136" fmla="val 859"/>
              <a:gd name="f137" fmla="val 816"/>
              <a:gd name="f138" fmla="val 778"/>
              <a:gd name="f139" fmla="val 745"/>
              <a:gd name="f140" fmla="val 716"/>
              <a:gd name="f141" fmla="val 690"/>
              <a:gd name="f142" fmla="val 665"/>
              <a:gd name="f143" fmla="val 641"/>
              <a:gd name="f144" fmla="val 618"/>
              <a:gd name="f145" fmla="val 594"/>
              <a:gd name="f146" fmla="val 568"/>
              <a:gd name="f147" fmla="val 538"/>
              <a:gd name="f148" fmla="val 505"/>
              <a:gd name="f149" fmla="val 469"/>
              <a:gd name="f150" fmla="val 424"/>
              <a:gd name="f151" fmla="val 382"/>
              <a:gd name="f152" fmla="val 344"/>
              <a:gd name="f153" fmla="val 313"/>
              <a:gd name="f154" fmla="val 284"/>
              <a:gd name="f155" fmla="val 258"/>
              <a:gd name="f156" fmla="val 233"/>
              <a:gd name="f157" fmla="val 211"/>
              <a:gd name="f158" fmla="val 187"/>
              <a:gd name="f159" fmla="val 164"/>
              <a:gd name="f160" fmla="val 137"/>
              <a:gd name="f161" fmla="val 110"/>
              <a:gd name="f162" fmla="val 77"/>
              <a:gd name="f163" fmla="val 42"/>
              <a:gd name="f164" fmla="*/ f0 1 3025"/>
              <a:gd name="f165" fmla="*/ f1 1 4320"/>
              <a:gd name="f166" fmla="+- f4 0 f2"/>
              <a:gd name="f167" fmla="+- f3 0 f2"/>
              <a:gd name="f168" fmla="*/ f167 1 3025"/>
              <a:gd name="f169" fmla="*/ f166 1 4320"/>
              <a:gd name="f170" fmla="*/ 0 1 f168"/>
              <a:gd name="f171" fmla="*/ f3 1 f168"/>
              <a:gd name="f172" fmla="*/ 0 1 f169"/>
              <a:gd name="f173" fmla="*/ f4 1 f169"/>
              <a:gd name="f174" fmla="*/ f170 f164 1"/>
              <a:gd name="f175" fmla="*/ f171 f164 1"/>
              <a:gd name="f176" fmla="*/ f173 f165 1"/>
              <a:gd name="f177" fmla="*/ f172 f1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4" t="f177" r="f175" b="f176"/>
            <a:pathLst>
              <a:path w="3025" h="432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29" y="f33"/>
                </a:lnTo>
                <a:lnTo>
                  <a:pt x="f27" y="f34"/>
                </a:lnTo>
                <a:lnTo>
                  <a:pt x="f25" y="f35"/>
                </a:lnTo>
                <a:lnTo>
                  <a:pt x="f23" y="f36"/>
                </a:lnTo>
                <a:lnTo>
                  <a:pt x="f21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2" y="f54"/>
                </a:lnTo>
                <a:lnTo>
                  <a:pt x="f52" y="f55"/>
                </a:lnTo>
                <a:lnTo>
                  <a:pt x="f50" y="f56"/>
                </a:lnTo>
                <a:lnTo>
                  <a:pt x="f48" y="f57"/>
                </a:lnTo>
                <a:lnTo>
                  <a:pt x="f46" y="f58"/>
                </a:lnTo>
                <a:lnTo>
                  <a:pt x="f44" y="f59"/>
                </a:lnTo>
                <a:lnTo>
                  <a:pt x="f42" y="f60"/>
                </a:lnTo>
                <a:lnTo>
                  <a:pt x="f40" y="f61"/>
                </a:lnTo>
                <a:lnTo>
                  <a:pt x="f38" y="f62"/>
                </a:lnTo>
                <a:lnTo>
                  <a:pt x="f21" y="f63"/>
                </a:lnTo>
                <a:lnTo>
                  <a:pt x="f23" y="f64"/>
                </a:lnTo>
                <a:lnTo>
                  <a:pt x="f25" y="f65"/>
                </a:lnTo>
                <a:lnTo>
                  <a:pt x="f27" y="f66"/>
                </a:lnTo>
                <a:lnTo>
                  <a:pt x="f29" y="f67"/>
                </a:lnTo>
                <a:lnTo>
                  <a:pt x="f31" y="f68"/>
                </a:lnTo>
                <a:lnTo>
                  <a:pt x="f29" y="f69"/>
                </a:lnTo>
                <a:lnTo>
                  <a:pt x="f27" y="f70"/>
                </a:lnTo>
                <a:lnTo>
                  <a:pt x="f25" y="f71"/>
                </a:lnTo>
                <a:lnTo>
                  <a:pt x="f23" y="f72"/>
                </a:lnTo>
                <a:lnTo>
                  <a:pt x="f21" y="f73"/>
                </a:lnTo>
                <a:lnTo>
                  <a:pt x="f38" y="f74"/>
                </a:lnTo>
                <a:lnTo>
                  <a:pt x="f42" y="f75"/>
                </a:lnTo>
                <a:lnTo>
                  <a:pt x="f44" y="f76"/>
                </a:lnTo>
                <a:lnTo>
                  <a:pt x="f46" y="f77"/>
                </a:lnTo>
                <a:lnTo>
                  <a:pt x="f48" y="f78"/>
                </a:lnTo>
                <a:lnTo>
                  <a:pt x="f50" y="f79"/>
                </a:lnTo>
                <a:lnTo>
                  <a:pt x="f52" y="f80"/>
                </a:lnTo>
                <a:lnTo>
                  <a:pt x="f2" y="f81"/>
                </a:lnTo>
                <a:lnTo>
                  <a:pt x="f52" y="f82"/>
                </a:lnTo>
                <a:lnTo>
                  <a:pt x="f50" y="f83"/>
                </a:lnTo>
                <a:lnTo>
                  <a:pt x="f48" y="f84"/>
                </a:lnTo>
                <a:lnTo>
                  <a:pt x="f46" y="f85"/>
                </a:lnTo>
                <a:lnTo>
                  <a:pt x="f44" y="f86"/>
                </a:lnTo>
                <a:lnTo>
                  <a:pt x="f42" y="f87"/>
                </a:lnTo>
                <a:lnTo>
                  <a:pt x="f38" y="f88"/>
                </a:lnTo>
                <a:lnTo>
                  <a:pt x="f21" y="f89"/>
                </a:lnTo>
                <a:lnTo>
                  <a:pt x="f23" y="f90"/>
                </a:lnTo>
                <a:lnTo>
                  <a:pt x="f25" y="f91"/>
                </a:lnTo>
                <a:lnTo>
                  <a:pt x="f27" y="f92"/>
                </a:lnTo>
                <a:lnTo>
                  <a:pt x="f29" y="f93"/>
                </a:lnTo>
                <a:lnTo>
                  <a:pt x="f31" y="f94"/>
                </a:lnTo>
                <a:lnTo>
                  <a:pt x="f29" y="f95"/>
                </a:lnTo>
                <a:lnTo>
                  <a:pt x="f27" y="f96"/>
                </a:lnTo>
                <a:lnTo>
                  <a:pt x="f25" y="f97"/>
                </a:lnTo>
                <a:lnTo>
                  <a:pt x="f23" y="f98"/>
                </a:lnTo>
                <a:lnTo>
                  <a:pt x="f21" y="f99"/>
                </a:lnTo>
                <a:lnTo>
                  <a:pt x="f38" y="f100"/>
                </a:lnTo>
                <a:lnTo>
                  <a:pt x="f40" y="f101"/>
                </a:lnTo>
                <a:lnTo>
                  <a:pt x="f42" y="f102"/>
                </a:lnTo>
                <a:lnTo>
                  <a:pt x="f44" y="f103"/>
                </a:lnTo>
                <a:lnTo>
                  <a:pt x="f46" y="f104"/>
                </a:lnTo>
                <a:lnTo>
                  <a:pt x="f48" y="f105"/>
                </a:lnTo>
                <a:lnTo>
                  <a:pt x="f50" y="f106"/>
                </a:lnTo>
                <a:lnTo>
                  <a:pt x="f52" y="f107"/>
                </a:lnTo>
                <a:lnTo>
                  <a:pt x="f2" y="f108"/>
                </a:lnTo>
                <a:lnTo>
                  <a:pt x="f52" y="f109"/>
                </a:lnTo>
                <a:lnTo>
                  <a:pt x="f50" y="f110"/>
                </a:lnTo>
                <a:lnTo>
                  <a:pt x="f48" y="f111"/>
                </a:lnTo>
                <a:lnTo>
                  <a:pt x="f46" y="f112"/>
                </a:lnTo>
                <a:lnTo>
                  <a:pt x="f44" y="f113"/>
                </a:lnTo>
                <a:lnTo>
                  <a:pt x="f42" y="f114"/>
                </a:lnTo>
                <a:lnTo>
                  <a:pt x="f40" y="f115"/>
                </a:lnTo>
                <a:lnTo>
                  <a:pt x="f38" y="f116"/>
                </a:lnTo>
                <a:lnTo>
                  <a:pt x="f21" y="f117"/>
                </a:lnTo>
                <a:lnTo>
                  <a:pt x="f23" y="f118"/>
                </a:lnTo>
                <a:lnTo>
                  <a:pt x="f25" y="f119"/>
                </a:lnTo>
                <a:lnTo>
                  <a:pt x="f27" y="f120"/>
                </a:lnTo>
                <a:lnTo>
                  <a:pt x="f29" y="f121"/>
                </a:lnTo>
                <a:lnTo>
                  <a:pt x="f31" y="f122"/>
                </a:lnTo>
                <a:lnTo>
                  <a:pt x="f29" y="f123"/>
                </a:lnTo>
                <a:lnTo>
                  <a:pt x="f27" y="f124"/>
                </a:lnTo>
                <a:lnTo>
                  <a:pt x="f25" y="f125"/>
                </a:lnTo>
                <a:lnTo>
                  <a:pt x="f23" y="f126"/>
                </a:lnTo>
                <a:lnTo>
                  <a:pt x="f21" y="f127"/>
                </a:lnTo>
                <a:lnTo>
                  <a:pt x="f38" y="f128"/>
                </a:lnTo>
                <a:lnTo>
                  <a:pt x="f40" y="f129"/>
                </a:lnTo>
                <a:lnTo>
                  <a:pt x="f42" y="f130"/>
                </a:lnTo>
                <a:lnTo>
                  <a:pt x="f44" y="f131"/>
                </a:lnTo>
                <a:lnTo>
                  <a:pt x="f46" y="f132"/>
                </a:lnTo>
                <a:lnTo>
                  <a:pt x="f48" y="f133"/>
                </a:lnTo>
                <a:lnTo>
                  <a:pt x="f50" y="f134"/>
                </a:lnTo>
                <a:lnTo>
                  <a:pt x="f52" y="f135"/>
                </a:lnTo>
                <a:lnTo>
                  <a:pt x="f2" y="f136"/>
                </a:lnTo>
                <a:lnTo>
                  <a:pt x="f52" y="f137"/>
                </a:lnTo>
                <a:lnTo>
                  <a:pt x="f50" y="f138"/>
                </a:lnTo>
                <a:lnTo>
                  <a:pt x="f48" y="f139"/>
                </a:lnTo>
                <a:lnTo>
                  <a:pt x="f46" y="f140"/>
                </a:lnTo>
                <a:lnTo>
                  <a:pt x="f44" y="f141"/>
                </a:lnTo>
                <a:lnTo>
                  <a:pt x="f42" y="f142"/>
                </a:lnTo>
                <a:lnTo>
                  <a:pt x="f40" y="f143"/>
                </a:lnTo>
                <a:lnTo>
                  <a:pt x="f38" y="f144"/>
                </a:lnTo>
                <a:lnTo>
                  <a:pt x="f21" y="f145"/>
                </a:lnTo>
                <a:lnTo>
                  <a:pt x="f23" y="f146"/>
                </a:lnTo>
                <a:lnTo>
                  <a:pt x="f25" y="f147"/>
                </a:lnTo>
                <a:lnTo>
                  <a:pt x="f27" y="f148"/>
                </a:lnTo>
                <a:lnTo>
                  <a:pt x="f29" y="f149"/>
                </a:lnTo>
                <a:lnTo>
                  <a:pt x="f31" y="f150"/>
                </a:lnTo>
                <a:lnTo>
                  <a:pt x="f29" y="f151"/>
                </a:lnTo>
                <a:lnTo>
                  <a:pt x="f27" y="f152"/>
                </a:lnTo>
                <a:lnTo>
                  <a:pt x="f25" y="f153"/>
                </a:lnTo>
                <a:lnTo>
                  <a:pt x="f23" y="f154"/>
                </a:lnTo>
                <a:lnTo>
                  <a:pt x="f21" y="f155"/>
                </a:lnTo>
                <a:lnTo>
                  <a:pt x="f19" y="f156"/>
                </a:lnTo>
                <a:lnTo>
                  <a:pt x="f17" y="f157"/>
                </a:lnTo>
                <a:lnTo>
                  <a:pt x="f15" y="f158"/>
                </a:lnTo>
                <a:lnTo>
                  <a:pt x="f13" y="f159"/>
                </a:lnTo>
                <a:lnTo>
                  <a:pt x="f11" y="f160"/>
                </a:lnTo>
                <a:lnTo>
                  <a:pt x="f9" y="f161"/>
                </a:lnTo>
                <a:lnTo>
                  <a:pt x="f7" y="f162"/>
                </a:lnTo>
                <a:lnTo>
                  <a:pt x="f5" y="f163"/>
                </a:lnTo>
                <a:lnTo>
                  <a:pt x="f2" y="f2"/>
                </a:lnTo>
                <a:close/>
              </a:path>
            </a:pathLst>
          </a:custGeom>
          <a:solidFill>
            <a:srgbClr val="2A1A0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7BC31C-674A-8F4B-8FE8-17177613D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37883" y="457200"/>
            <a:ext cx="3092116" cy="1196675"/>
          </a:xfrm>
        </p:spPr>
        <p:txBody>
          <a:bodyPr anchor="b"/>
          <a:lstStyle>
            <a:lvl1pPr>
              <a:lnSpc>
                <a:spcPct val="100000"/>
              </a:lnSpc>
              <a:defRPr sz="1900" b="1" spc="300">
                <a:solidFill>
                  <a:srgbClr val="F8B323"/>
                </a:solidFill>
                <a:latin typeface="Gill Sans MT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1CAD01-8AD5-7E49-BC62-DB0D5F6141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65051" y="920380"/>
            <a:ext cx="6158419" cy="4985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934AF03-F359-6E43-BC78-BA057584C27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37883" y="1741337"/>
            <a:ext cx="3092116" cy="416416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>
                <a:solidFill>
                  <a:srgbClr val="F3F3F2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58FB769-0B52-0946-93DA-801D43EBA6C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65051" y="6375681"/>
            <a:ext cx="1233351" cy="348459"/>
          </a:xfrm>
        </p:spPr>
        <p:txBody>
          <a:bodyPr/>
          <a:lstStyle>
            <a:lvl1pPr>
              <a:defRPr/>
            </a:lvl1pPr>
          </a:lstStyle>
          <a:p>
            <a:pPr lvl="0"/>
            <a:fld id="{198C2136-DDF4-554C-B570-CEDB9FFA409E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76591C4-6B8D-C947-82F5-68296AC7781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103622" y="6375681"/>
            <a:ext cx="3482181" cy="34579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E2C127F-8E02-5E44-B79A-43AD591D50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91015" y="6375681"/>
            <a:ext cx="1232455" cy="345798"/>
          </a:xfrm>
        </p:spPr>
        <p:txBody>
          <a:bodyPr/>
          <a:lstStyle>
            <a:lvl1pPr>
              <a:defRPr/>
            </a:lvl1pPr>
          </a:lstStyle>
          <a:p>
            <a:pPr lvl="0"/>
            <a:fld id="{FC5AFB63-6330-C746-9D5F-BC1636EC5D4F}" type="slidenum">
              <a:t>‹N°›</a:t>
            </a:fld>
            <a:endParaRPr lang="fr-BE"/>
          </a:p>
        </p:txBody>
      </p:sp>
      <p:sp>
        <p:nvSpPr>
          <p:cNvPr id="9" name="Rectangle 7" title="left edge border">
            <a:extLst>
              <a:ext uri="{FF2B5EF4-FFF2-40B4-BE49-F238E27FC236}">
                <a16:creationId xmlns:a16="http://schemas.microsoft.com/office/drawing/2014/main" id="{B4B889EC-9BDB-D648-864C-9742DFB5B18F}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F8B323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5015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DC3F2F9-A69B-7141-992E-738245B5FB5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83464" y="0"/>
            <a:ext cx="7355589" cy="68580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" name="Freeform 11" title="right scallop background shape">
            <a:extLst>
              <a:ext uri="{FF2B5EF4-FFF2-40B4-BE49-F238E27FC236}">
                <a16:creationId xmlns:a16="http://schemas.microsoft.com/office/drawing/2014/main" id="{D773327B-0D67-B64C-8051-154B9741C26A}"/>
              </a:ext>
            </a:extLst>
          </p:cNvPr>
          <p:cNvSpPr/>
          <p:nvPr/>
        </p:nvSpPr>
        <p:spPr>
          <a:xfrm>
            <a:off x="7389815" y="0"/>
            <a:ext cx="4802191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3025"/>
              <a:gd name="f4" fmla="val 4320"/>
              <a:gd name="f5" fmla="val 3"/>
              <a:gd name="f6" fmla="val 4278"/>
              <a:gd name="f7" fmla="val 8"/>
              <a:gd name="f8" fmla="val 4243"/>
              <a:gd name="f9" fmla="val 14"/>
              <a:gd name="f10" fmla="val 4210"/>
              <a:gd name="f11" fmla="val 24"/>
              <a:gd name="f12" fmla="val 4183"/>
              <a:gd name="f13" fmla="val 34"/>
              <a:gd name="f14" fmla="val 4156"/>
              <a:gd name="f15" fmla="val 46"/>
              <a:gd name="f16" fmla="val 4133"/>
              <a:gd name="f17" fmla="val 58"/>
              <a:gd name="f18" fmla="val 4109"/>
              <a:gd name="f19" fmla="val 69"/>
              <a:gd name="f20" fmla="val 4087"/>
              <a:gd name="f21" fmla="val 80"/>
              <a:gd name="f22" fmla="val 4062"/>
              <a:gd name="f23" fmla="val 90"/>
              <a:gd name="f24" fmla="val 4036"/>
              <a:gd name="f25" fmla="val 99"/>
              <a:gd name="f26" fmla="val 4007"/>
              <a:gd name="f27" fmla="val 106"/>
              <a:gd name="f28" fmla="val 3976"/>
              <a:gd name="f29" fmla="val 111"/>
              <a:gd name="f30" fmla="val 3938"/>
              <a:gd name="f31" fmla="val 113"/>
              <a:gd name="f32" fmla="val 3895"/>
              <a:gd name="f33" fmla="val 3851"/>
              <a:gd name="f34" fmla="val 3815"/>
              <a:gd name="f35" fmla="val 3782"/>
              <a:gd name="f36" fmla="val 3752"/>
              <a:gd name="f37" fmla="val 3726"/>
              <a:gd name="f38" fmla="val 68"/>
              <a:gd name="f39" fmla="val 3702"/>
              <a:gd name="f40" fmla="val 56"/>
              <a:gd name="f41" fmla="val 3679"/>
              <a:gd name="f42" fmla="val 44"/>
              <a:gd name="f43" fmla="val 3655"/>
              <a:gd name="f44" fmla="val 33"/>
              <a:gd name="f45" fmla="val 3630"/>
              <a:gd name="f46" fmla="val 22"/>
              <a:gd name="f47" fmla="val 3604"/>
              <a:gd name="f48" fmla="val 13"/>
              <a:gd name="f49" fmla="val 3575"/>
              <a:gd name="f50" fmla="val 7"/>
              <a:gd name="f51" fmla="val 3542"/>
              <a:gd name="f52" fmla="val 1"/>
              <a:gd name="f53" fmla="val 3504"/>
              <a:gd name="f54" fmla="val 3461"/>
              <a:gd name="f55" fmla="val 3418"/>
              <a:gd name="f56" fmla="val 3380"/>
              <a:gd name="f57" fmla="val 3347"/>
              <a:gd name="f58" fmla="val 3319"/>
              <a:gd name="f59" fmla="val 3292"/>
              <a:gd name="f60" fmla="val 3267"/>
              <a:gd name="f61" fmla="val 3244"/>
              <a:gd name="f62" fmla="val 3222"/>
              <a:gd name="f63" fmla="val 3197"/>
              <a:gd name="f64" fmla="val 3171"/>
              <a:gd name="f65" fmla="val 3142"/>
              <a:gd name="f66" fmla="val 3109"/>
              <a:gd name="f67" fmla="val 3071"/>
              <a:gd name="f68" fmla="val 3028"/>
              <a:gd name="f69" fmla="val 2985"/>
              <a:gd name="f70" fmla="val 2947"/>
              <a:gd name="f71" fmla="val 2914"/>
              <a:gd name="f72" fmla="val 2885"/>
              <a:gd name="f73" fmla="val 2858"/>
              <a:gd name="f74" fmla="val 2834"/>
              <a:gd name="f75" fmla="val 2787"/>
              <a:gd name="f76" fmla="val 2763"/>
              <a:gd name="f77" fmla="val 2736"/>
              <a:gd name="f78" fmla="val 2707"/>
              <a:gd name="f79" fmla="val 2674"/>
              <a:gd name="f80" fmla="val 2637"/>
              <a:gd name="f81" fmla="val 2593"/>
              <a:gd name="f82" fmla="val 2550"/>
              <a:gd name="f83" fmla="val 2512"/>
              <a:gd name="f84" fmla="val 2479"/>
              <a:gd name="f85" fmla="val 2451"/>
              <a:gd name="f86" fmla="val 2424"/>
              <a:gd name="f87" fmla="val 2401"/>
              <a:gd name="f88" fmla="val 2354"/>
              <a:gd name="f89" fmla="val 2329"/>
              <a:gd name="f90" fmla="val 2303"/>
              <a:gd name="f91" fmla="val 2274"/>
              <a:gd name="f92" fmla="val 2241"/>
              <a:gd name="f93" fmla="val 2203"/>
              <a:gd name="f94" fmla="val 2159"/>
              <a:gd name="f95" fmla="val 2117"/>
              <a:gd name="f96" fmla="val 2079"/>
              <a:gd name="f97" fmla="val 2046"/>
              <a:gd name="f98" fmla="val 2017"/>
              <a:gd name="f99" fmla="val 1991"/>
              <a:gd name="f100" fmla="val 1966"/>
              <a:gd name="f101" fmla="val 1943"/>
              <a:gd name="f102" fmla="val 1919"/>
              <a:gd name="f103" fmla="val 1896"/>
              <a:gd name="f104" fmla="val 1869"/>
              <a:gd name="f105" fmla="val 1841"/>
              <a:gd name="f106" fmla="val 1807"/>
              <a:gd name="f107" fmla="val 1770"/>
              <a:gd name="f108" fmla="val 1727"/>
              <a:gd name="f109" fmla="val 1683"/>
              <a:gd name="f110" fmla="val 1646"/>
              <a:gd name="f111" fmla="val 1613"/>
              <a:gd name="f112" fmla="val 1583"/>
              <a:gd name="f113" fmla="val 1557"/>
              <a:gd name="f114" fmla="val 1533"/>
              <a:gd name="f115" fmla="val 1509"/>
              <a:gd name="f116" fmla="val 1486"/>
              <a:gd name="f117" fmla="val 1461"/>
              <a:gd name="f118" fmla="val 1435"/>
              <a:gd name="f119" fmla="val 1406"/>
              <a:gd name="f120" fmla="val 1373"/>
              <a:gd name="f121" fmla="val 1335"/>
              <a:gd name="f122" fmla="val 1292"/>
              <a:gd name="f123" fmla="val 1249"/>
              <a:gd name="f124" fmla="val 1211"/>
              <a:gd name="f125" fmla="val 1178"/>
              <a:gd name="f126" fmla="val 1149"/>
              <a:gd name="f127" fmla="val 1123"/>
              <a:gd name="f128" fmla="val 1098"/>
              <a:gd name="f129" fmla="val 1076"/>
              <a:gd name="f130" fmla="val 1053"/>
              <a:gd name="f131" fmla="val 1028"/>
              <a:gd name="f132" fmla="val 1001"/>
              <a:gd name="f133" fmla="val 973"/>
              <a:gd name="f134" fmla="val 940"/>
              <a:gd name="f135" fmla="val 902"/>
              <a:gd name="f136" fmla="val 859"/>
              <a:gd name="f137" fmla="val 816"/>
              <a:gd name="f138" fmla="val 778"/>
              <a:gd name="f139" fmla="val 745"/>
              <a:gd name="f140" fmla="val 716"/>
              <a:gd name="f141" fmla="val 690"/>
              <a:gd name="f142" fmla="val 665"/>
              <a:gd name="f143" fmla="val 641"/>
              <a:gd name="f144" fmla="val 618"/>
              <a:gd name="f145" fmla="val 594"/>
              <a:gd name="f146" fmla="val 568"/>
              <a:gd name="f147" fmla="val 538"/>
              <a:gd name="f148" fmla="val 505"/>
              <a:gd name="f149" fmla="val 469"/>
              <a:gd name="f150" fmla="val 424"/>
              <a:gd name="f151" fmla="val 382"/>
              <a:gd name="f152" fmla="val 344"/>
              <a:gd name="f153" fmla="val 313"/>
              <a:gd name="f154" fmla="val 284"/>
              <a:gd name="f155" fmla="val 258"/>
              <a:gd name="f156" fmla="val 233"/>
              <a:gd name="f157" fmla="val 211"/>
              <a:gd name="f158" fmla="val 187"/>
              <a:gd name="f159" fmla="val 164"/>
              <a:gd name="f160" fmla="val 137"/>
              <a:gd name="f161" fmla="val 110"/>
              <a:gd name="f162" fmla="val 77"/>
              <a:gd name="f163" fmla="val 42"/>
              <a:gd name="f164" fmla="*/ f0 1 3025"/>
              <a:gd name="f165" fmla="*/ f1 1 4320"/>
              <a:gd name="f166" fmla="+- f4 0 f2"/>
              <a:gd name="f167" fmla="+- f3 0 f2"/>
              <a:gd name="f168" fmla="*/ f167 1 3025"/>
              <a:gd name="f169" fmla="*/ f166 1 4320"/>
              <a:gd name="f170" fmla="*/ 0 1 f168"/>
              <a:gd name="f171" fmla="*/ f3 1 f168"/>
              <a:gd name="f172" fmla="*/ 0 1 f169"/>
              <a:gd name="f173" fmla="*/ f4 1 f169"/>
              <a:gd name="f174" fmla="*/ f170 f164 1"/>
              <a:gd name="f175" fmla="*/ f171 f164 1"/>
              <a:gd name="f176" fmla="*/ f173 f165 1"/>
              <a:gd name="f177" fmla="*/ f172 f1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4" t="f177" r="f175" b="f176"/>
            <a:pathLst>
              <a:path w="3025" h="432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5" y="f6"/>
                </a:ln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29" y="f33"/>
                </a:lnTo>
                <a:lnTo>
                  <a:pt x="f27" y="f34"/>
                </a:lnTo>
                <a:lnTo>
                  <a:pt x="f25" y="f35"/>
                </a:lnTo>
                <a:lnTo>
                  <a:pt x="f23" y="f36"/>
                </a:lnTo>
                <a:lnTo>
                  <a:pt x="f21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2" y="f54"/>
                </a:lnTo>
                <a:lnTo>
                  <a:pt x="f52" y="f55"/>
                </a:lnTo>
                <a:lnTo>
                  <a:pt x="f50" y="f56"/>
                </a:lnTo>
                <a:lnTo>
                  <a:pt x="f48" y="f57"/>
                </a:lnTo>
                <a:lnTo>
                  <a:pt x="f46" y="f58"/>
                </a:lnTo>
                <a:lnTo>
                  <a:pt x="f44" y="f59"/>
                </a:lnTo>
                <a:lnTo>
                  <a:pt x="f42" y="f60"/>
                </a:lnTo>
                <a:lnTo>
                  <a:pt x="f40" y="f61"/>
                </a:lnTo>
                <a:lnTo>
                  <a:pt x="f38" y="f62"/>
                </a:lnTo>
                <a:lnTo>
                  <a:pt x="f21" y="f63"/>
                </a:lnTo>
                <a:lnTo>
                  <a:pt x="f23" y="f64"/>
                </a:lnTo>
                <a:lnTo>
                  <a:pt x="f25" y="f65"/>
                </a:lnTo>
                <a:lnTo>
                  <a:pt x="f27" y="f66"/>
                </a:lnTo>
                <a:lnTo>
                  <a:pt x="f29" y="f67"/>
                </a:lnTo>
                <a:lnTo>
                  <a:pt x="f31" y="f68"/>
                </a:lnTo>
                <a:lnTo>
                  <a:pt x="f29" y="f69"/>
                </a:lnTo>
                <a:lnTo>
                  <a:pt x="f27" y="f70"/>
                </a:lnTo>
                <a:lnTo>
                  <a:pt x="f25" y="f71"/>
                </a:lnTo>
                <a:lnTo>
                  <a:pt x="f23" y="f72"/>
                </a:lnTo>
                <a:lnTo>
                  <a:pt x="f21" y="f73"/>
                </a:lnTo>
                <a:lnTo>
                  <a:pt x="f38" y="f74"/>
                </a:lnTo>
                <a:lnTo>
                  <a:pt x="f42" y="f75"/>
                </a:lnTo>
                <a:lnTo>
                  <a:pt x="f44" y="f76"/>
                </a:lnTo>
                <a:lnTo>
                  <a:pt x="f46" y="f77"/>
                </a:lnTo>
                <a:lnTo>
                  <a:pt x="f48" y="f78"/>
                </a:lnTo>
                <a:lnTo>
                  <a:pt x="f50" y="f79"/>
                </a:lnTo>
                <a:lnTo>
                  <a:pt x="f52" y="f80"/>
                </a:lnTo>
                <a:lnTo>
                  <a:pt x="f2" y="f81"/>
                </a:lnTo>
                <a:lnTo>
                  <a:pt x="f52" y="f82"/>
                </a:lnTo>
                <a:lnTo>
                  <a:pt x="f50" y="f83"/>
                </a:lnTo>
                <a:lnTo>
                  <a:pt x="f48" y="f84"/>
                </a:lnTo>
                <a:lnTo>
                  <a:pt x="f46" y="f85"/>
                </a:lnTo>
                <a:lnTo>
                  <a:pt x="f44" y="f86"/>
                </a:lnTo>
                <a:lnTo>
                  <a:pt x="f42" y="f87"/>
                </a:lnTo>
                <a:lnTo>
                  <a:pt x="f38" y="f88"/>
                </a:lnTo>
                <a:lnTo>
                  <a:pt x="f21" y="f89"/>
                </a:lnTo>
                <a:lnTo>
                  <a:pt x="f23" y="f90"/>
                </a:lnTo>
                <a:lnTo>
                  <a:pt x="f25" y="f91"/>
                </a:lnTo>
                <a:lnTo>
                  <a:pt x="f27" y="f92"/>
                </a:lnTo>
                <a:lnTo>
                  <a:pt x="f29" y="f93"/>
                </a:lnTo>
                <a:lnTo>
                  <a:pt x="f31" y="f94"/>
                </a:lnTo>
                <a:lnTo>
                  <a:pt x="f29" y="f95"/>
                </a:lnTo>
                <a:lnTo>
                  <a:pt x="f27" y="f96"/>
                </a:lnTo>
                <a:lnTo>
                  <a:pt x="f25" y="f97"/>
                </a:lnTo>
                <a:lnTo>
                  <a:pt x="f23" y="f98"/>
                </a:lnTo>
                <a:lnTo>
                  <a:pt x="f21" y="f99"/>
                </a:lnTo>
                <a:lnTo>
                  <a:pt x="f38" y="f100"/>
                </a:lnTo>
                <a:lnTo>
                  <a:pt x="f40" y="f101"/>
                </a:lnTo>
                <a:lnTo>
                  <a:pt x="f42" y="f102"/>
                </a:lnTo>
                <a:lnTo>
                  <a:pt x="f44" y="f103"/>
                </a:lnTo>
                <a:lnTo>
                  <a:pt x="f46" y="f104"/>
                </a:lnTo>
                <a:lnTo>
                  <a:pt x="f48" y="f105"/>
                </a:lnTo>
                <a:lnTo>
                  <a:pt x="f50" y="f106"/>
                </a:lnTo>
                <a:lnTo>
                  <a:pt x="f52" y="f107"/>
                </a:lnTo>
                <a:lnTo>
                  <a:pt x="f2" y="f108"/>
                </a:lnTo>
                <a:lnTo>
                  <a:pt x="f52" y="f109"/>
                </a:lnTo>
                <a:lnTo>
                  <a:pt x="f50" y="f110"/>
                </a:lnTo>
                <a:lnTo>
                  <a:pt x="f48" y="f111"/>
                </a:lnTo>
                <a:lnTo>
                  <a:pt x="f46" y="f112"/>
                </a:lnTo>
                <a:lnTo>
                  <a:pt x="f44" y="f113"/>
                </a:lnTo>
                <a:lnTo>
                  <a:pt x="f42" y="f114"/>
                </a:lnTo>
                <a:lnTo>
                  <a:pt x="f40" y="f115"/>
                </a:lnTo>
                <a:lnTo>
                  <a:pt x="f38" y="f116"/>
                </a:lnTo>
                <a:lnTo>
                  <a:pt x="f21" y="f117"/>
                </a:lnTo>
                <a:lnTo>
                  <a:pt x="f23" y="f118"/>
                </a:lnTo>
                <a:lnTo>
                  <a:pt x="f25" y="f119"/>
                </a:lnTo>
                <a:lnTo>
                  <a:pt x="f27" y="f120"/>
                </a:lnTo>
                <a:lnTo>
                  <a:pt x="f29" y="f121"/>
                </a:lnTo>
                <a:lnTo>
                  <a:pt x="f31" y="f122"/>
                </a:lnTo>
                <a:lnTo>
                  <a:pt x="f29" y="f123"/>
                </a:lnTo>
                <a:lnTo>
                  <a:pt x="f27" y="f124"/>
                </a:lnTo>
                <a:lnTo>
                  <a:pt x="f25" y="f125"/>
                </a:lnTo>
                <a:lnTo>
                  <a:pt x="f23" y="f126"/>
                </a:lnTo>
                <a:lnTo>
                  <a:pt x="f21" y="f127"/>
                </a:lnTo>
                <a:lnTo>
                  <a:pt x="f38" y="f128"/>
                </a:lnTo>
                <a:lnTo>
                  <a:pt x="f40" y="f129"/>
                </a:lnTo>
                <a:lnTo>
                  <a:pt x="f42" y="f130"/>
                </a:lnTo>
                <a:lnTo>
                  <a:pt x="f44" y="f131"/>
                </a:lnTo>
                <a:lnTo>
                  <a:pt x="f46" y="f132"/>
                </a:lnTo>
                <a:lnTo>
                  <a:pt x="f48" y="f133"/>
                </a:lnTo>
                <a:lnTo>
                  <a:pt x="f50" y="f134"/>
                </a:lnTo>
                <a:lnTo>
                  <a:pt x="f52" y="f135"/>
                </a:lnTo>
                <a:lnTo>
                  <a:pt x="f2" y="f136"/>
                </a:lnTo>
                <a:lnTo>
                  <a:pt x="f52" y="f137"/>
                </a:lnTo>
                <a:lnTo>
                  <a:pt x="f50" y="f138"/>
                </a:lnTo>
                <a:lnTo>
                  <a:pt x="f48" y="f139"/>
                </a:lnTo>
                <a:lnTo>
                  <a:pt x="f46" y="f140"/>
                </a:lnTo>
                <a:lnTo>
                  <a:pt x="f44" y="f141"/>
                </a:lnTo>
                <a:lnTo>
                  <a:pt x="f42" y="f142"/>
                </a:lnTo>
                <a:lnTo>
                  <a:pt x="f40" y="f143"/>
                </a:lnTo>
                <a:lnTo>
                  <a:pt x="f38" y="f144"/>
                </a:lnTo>
                <a:lnTo>
                  <a:pt x="f21" y="f145"/>
                </a:lnTo>
                <a:lnTo>
                  <a:pt x="f23" y="f146"/>
                </a:lnTo>
                <a:lnTo>
                  <a:pt x="f25" y="f147"/>
                </a:lnTo>
                <a:lnTo>
                  <a:pt x="f27" y="f148"/>
                </a:lnTo>
                <a:lnTo>
                  <a:pt x="f29" y="f149"/>
                </a:lnTo>
                <a:lnTo>
                  <a:pt x="f31" y="f150"/>
                </a:lnTo>
                <a:lnTo>
                  <a:pt x="f29" y="f151"/>
                </a:lnTo>
                <a:lnTo>
                  <a:pt x="f27" y="f152"/>
                </a:lnTo>
                <a:lnTo>
                  <a:pt x="f25" y="f153"/>
                </a:lnTo>
                <a:lnTo>
                  <a:pt x="f23" y="f154"/>
                </a:lnTo>
                <a:lnTo>
                  <a:pt x="f21" y="f155"/>
                </a:lnTo>
                <a:lnTo>
                  <a:pt x="f19" y="f156"/>
                </a:lnTo>
                <a:lnTo>
                  <a:pt x="f17" y="f157"/>
                </a:lnTo>
                <a:lnTo>
                  <a:pt x="f15" y="f158"/>
                </a:lnTo>
                <a:lnTo>
                  <a:pt x="f13" y="f159"/>
                </a:lnTo>
                <a:lnTo>
                  <a:pt x="f11" y="f160"/>
                </a:lnTo>
                <a:lnTo>
                  <a:pt x="f9" y="f161"/>
                </a:lnTo>
                <a:lnTo>
                  <a:pt x="f7" y="f162"/>
                </a:lnTo>
                <a:lnTo>
                  <a:pt x="f5" y="f163"/>
                </a:lnTo>
                <a:lnTo>
                  <a:pt x="f2" y="f2"/>
                </a:lnTo>
                <a:close/>
              </a:path>
            </a:pathLst>
          </a:custGeom>
          <a:solidFill>
            <a:srgbClr val="2A1A0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Rectangle 11" title="left edge border">
            <a:extLst>
              <a:ext uri="{FF2B5EF4-FFF2-40B4-BE49-F238E27FC236}">
                <a16:creationId xmlns:a16="http://schemas.microsoft.com/office/drawing/2014/main" id="{7A521F21-979E-254F-8FCD-023E018016B7}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F8B323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657522-4C1E-D943-A443-5555710D40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37883" y="457200"/>
            <a:ext cx="3092116" cy="1196666"/>
          </a:xfrm>
        </p:spPr>
        <p:txBody>
          <a:bodyPr anchor="b"/>
          <a:lstStyle>
            <a:lvl1pPr>
              <a:lnSpc>
                <a:spcPct val="100000"/>
              </a:lnSpc>
              <a:defRPr sz="1900" b="1" spc="300">
                <a:solidFill>
                  <a:srgbClr val="F8B323"/>
                </a:solidFill>
                <a:latin typeface="Gill Sans MT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5EF58DA-6559-A844-8FEF-5E4FEBE0DA3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37883" y="1741337"/>
            <a:ext cx="3092116" cy="416416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>
                <a:solidFill>
                  <a:srgbClr val="F3F3F2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7DA6D7A-3C79-9E49-B139-7E4DD11608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65947" y="6375681"/>
            <a:ext cx="1232455" cy="348459"/>
          </a:xfrm>
        </p:spPr>
        <p:txBody>
          <a:bodyPr/>
          <a:lstStyle>
            <a:lvl1pPr>
              <a:defRPr/>
            </a:lvl1pPr>
          </a:lstStyle>
          <a:p>
            <a:pPr lvl="0"/>
            <a:fld id="{7658159F-7A55-444A-9AB9-A817FE31DD16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A27581DE-FC26-364C-B4D6-D466F1A31A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103622" y="6375681"/>
            <a:ext cx="3482181" cy="34579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CFDA928-138A-F34F-A904-9DB8CDA675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87568" y="6375681"/>
            <a:ext cx="1234440" cy="345798"/>
          </a:xfrm>
        </p:spPr>
        <p:txBody>
          <a:bodyPr/>
          <a:lstStyle>
            <a:lvl1pPr>
              <a:defRPr/>
            </a:lvl1pPr>
          </a:lstStyle>
          <a:p>
            <a:pPr lvl="0"/>
            <a:fld id="{2F82FB50-D9B7-F54B-8E06-725F5AB8F481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659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EDD9-D952-AF43-A917-B5893DDFD8F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057DA-7BAF-7045-B003-DB74BC418FE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69B1B-1151-054D-9685-5742709389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E3AFF0-FA06-164B-97B8-4CE6CB76DF59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42BEC-1847-874A-8B82-D9504A6FE91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55824-C6A0-F141-9F32-AD4988D5FE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BB810C-8DC8-FE4C-9C81-8F562D5EFC37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903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613B5-DE27-7F45-99A0-65AB8B4DC4C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10066318" y="382383"/>
            <a:ext cx="1492136" cy="560040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D4B762-F4A1-B944-87BF-62D20F0989D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57300" y="382383"/>
            <a:ext cx="8392582" cy="560040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93F9B-FFD8-BE42-9401-E79FCE6EF8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A1BFE2-6532-E441-B36A-F06155461700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FA203-44B2-6F43-883E-658C94B5B9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14803-93F6-0047-A06B-8DE2158391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12A15F-2283-AD4D-A1D9-6DE55CC80C7F}" type="slidenum"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038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B083D-499A-6249-9B60-AE671F6362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382383"/>
            <a:ext cx="10178323" cy="1492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45BE4-EDFD-6B40-BB4E-A40AD5C81D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51676" y="2286000"/>
            <a:ext cx="10178323" cy="35935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0D117-7416-3B4F-B65F-6AF85CCF0AC6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251676" y="6375681"/>
            <a:ext cx="2329717" cy="3484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BE" sz="1200" b="0" i="0" u="none" strike="noStrike" kern="1200" cap="none" spc="0" baseline="0">
                <a:solidFill>
                  <a:srgbClr val="595959"/>
                </a:solidFill>
                <a:uFillTx/>
                <a:latin typeface="Gill Sans MT"/>
              </a:defRPr>
            </a:lvl1pPr>
          </a:lstStyle>
          <a:p>
            <a:pPr lvl="0"/>
            <a:fld id="{76EBE19A-FCA0-D740-A420-429AFB148E64}" type="datetime1">
              <a:rPr lang="fr-BE"/>
              <a:pPr lvl="0"/>
              <a:t>24/11/24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0D0D-5209-F840-94BF-C764BBEF26A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75681"/>
            <a:ext cx="4114800" cy="345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BE" sz="1200" b="0" i="0" u="none" strike="noStrike" kern="1200" cap="none" spc="0" baseline="0">
                <a:solidFill>
                  <a:srgbClr val="595959"/>
                </a:solidFill>
                <a:uFillTx/>
                <a:latin typeface="Gill Sans MT"/>
              </a:defRPr>
            </a:lvl1pPr>
          </a:lstStyle>
          <a:p>
            <a:pPr lvl="0"/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46959-1E86-E941-A26B-FA703201E6F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75681"/>
            <a:ext cx="2819396" cy="345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BE" sz="1200" b="0" i="0" u="none" strike="noStrike" kern="1200" cap="none" spc="0" baseline="0">
                <a:solidFill>
                  <a:srgbClr val="595959"/>
                </a:solidFill>
                <a:uFillTx/>
                <a:latin typeface="Gill Sans MT"/>
              </a:defRPr>
            </a:lvl1pPr>
          </a:lstStyle>
          <a:p>
            <a:pPr lvl="0"/>
            <a:fld id="{D6A602F1-06B1-ED4B-B114-0A2D25C2B9FD}" type="slidenum">
              <a:t>‹N°›</a:t>
            </a:fld>
            <a:endParaRPr lang="fr-BE"/>
          </a:p>
        </p:txBody>
      </p:sp>
      <p:sp>
        <p:nvSpPr>
          <p:cNvPr id="7" name="Freeform 6" title="Left scallop edge">
            <a:extLst>
              <a:ext uri="{FF2B5EF4-FFF2-40B4-BE49-F238E27FC236}">
                <a16:creationId xmlns:a16="http://schemas.microsoft.com/office/drawing/2014/main" id="{56B02DFF-0F98-5645-B49E-FC1BF15C19BA}"/>
              </a:ext>
            </a:extLst>
          </p:cNvPr>
          <p:cNvSpPr/>
          <p:nvPr/>
        </p:nvSpPr>
        <p:spPr>
          <a:xfrm>
            <a:off x="0" y="0"/>
            <a:ext cx="885825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558"/>
              <a:gd name="f4" fmla="val 4320"/>
              <a:gd name="f5" fmla="val 447"/>
              <a:gd name="f6" fmla="val 448"/>
              <a:gd name="f7" fmla="val 43"/>
              <a:gd name="f8" fmla="val 453"/>
              <a:gd name="f9" fmla="val 81"/>
              <a:gd name="f10" fmla="val 460"/>
              <a:gd name="f11" fmla="val 114"/>
              <a:gd name="f12" fmla="val 469"/>
              <a:gd name="f13" fmla="val 143"/>
              <a:gd name="f14" fmla="val 479"/>
              <a:gd name="f15" fmla="val 169"/>
              <a:gd name="f16" fmla="val 491"/>
              <a:gd name="f17" fmla="val 192"/>
              <a:gd name="f18" fmla="val 503"/>
              <a:gd name="f19" fmla="val 216"/>
              <a:gd name="f20" fmla="val 515"/>
              <a:gd name="f21" fmla="val 240"/>
              <a:gd name="f22" fmla="val 525"/>
              <a:gd name="f23" fmla="val 263"/>
              <a:gd name="f24" fmla="val 535"/>
              <a:gd name="f25" fmla="val 289"/>
              <a:gd name="f26" fmla="val 545"/>
              <a:gd name="f27" fmla="val 318"/>
              <a:gd name="f28" fmla="val 552"/>
              <a:gd name="f29" fmla="val 351"/>
              <a:gd name="f30" fmla="val 556"/>
              <a:gd name="f31" fmla="val 389"/>
              <a:gd name="f32" fmla="val 432"/>
              <a:gd name="f33" fmla="val 475"/>
              <a:gd name="f34" fmla="val 513"/>
              <a:gd name="f35" fmla="val 546"/>
              <a:gd name="f36" fmla="val 575"/>
              <a:gd name="f37" fmla="val 601"/>
              <a:gd name="f38" fmla="val 624"/>
              <a:gd name="f39" fmla="val 648"/>
              <a:gd name="f40" fmla="val 672"/>
              <a:gd name="f41" fmla="val 695"/>
              <a:gd name="f42" fmla="val 721"/>
              <a:gd name="f43" fmla="val 750"/>
              <a:gd name="f44" fmla="val 783"/>
              <a:gd name="f45" fmla="val 821"/>
              <a:gd name="f46" fmla="val 864"/>
              <a:gd name="f47" fmla="val 907"/>
              <a:gd name="f48" fmla="val 945"/>
              <a:gd name="f49" fmla="val 978"/>
              <a:gd name="f50" fmla="val 1007"/>
              <a:gd name="f51" fmla="val 1033"/>
              <a:gd name="f52" fmla="val 1056"/>
              <a:gd name="f53" fmla="val 1080"/>
              <a:gd name="f54" fmla="val 1104"/>
              <a:gd name="f55" fmla="val 1127"/>
              <a:gd name="f56" fmla="val 1153"/>
              <a:gd name="f57" fmla="val 1182"/>
              <a:gd name="f58" fmla="val 1215"/>
              <a:gd name="f59" fmla="val 1253"/>
              <a:gd name="f60" fmla="val 1296"/>
              <a:gd name="f61" fmla="val 1339"/>
              <a:gd name="f62" fmla="val 1377"/>
              <a:gd name="f63" fmla="val 1410"/>
              <a:gd name="f64" fmla="val 1439"/>
              <a:gd name="f65" fmla="val 1465"/>
              <a:gd name="f66" fmla="val 1488"/>
              <a:gd name="f67" fmla="val 1512"/>
              <a:gd name="f68" fmla="val 1536"/>
              <a:gd name="f69" fmla="val 1559"/>
              <a:gd name="f70" fmla="val 1585"/>
              <a:gd name="f71" fmla="val 1614"/>
              <a:gd name="f72" fmla="val 1647"/>
              <a:gd name="f73" fmla="val 1685"/>
              <a:gd name="f74" fmla="val 1728"/>
              <a:gd name="f75" fmla="val 1771"/>
              <a:gd name="f76" fmla="val 1809"/>
              <a:gd name="f77" fmla="val 1842"/>
              <a:gd name="f78" fmla="val 1871"/>
              <a:gd name="f79" fmla="val 1897"/>
              <a:gd name="f80" fmla="val 1920"/>
              <a:gd name="f81" fmla="val 1944"/>
              <a:gd name="f82" fmla="val 1968"/>
              <a:gd name="f83" fmla="val 1991"/>
              <a:gd name="f84" fmla="val 2017"/>
              <a:gd name="f85" fmla="val 2046"/>
              <a:gd name="f86" fmla="val 2079"/>
              <a:gd name="f87" fmla="val 2117"/>
              <a:gd name="f88" fmla="val 2159"/>
              <a:gd name="f89" fmla="val 2203"/>
              <a:gd name="f90" fmla="val 2241"/>
              <a:gd name="f91" fmla="val 2274"/>
              <a:gd name="f92" fmla="val 2303"/>
              <a:gd name="f93" fmla="val 2329"/>
              <a:gd name="f94" fmla="val 2352"/>
              <a:gd name="f95" fmla="val 2376"/>
              <a:gd name="f96" fmla="val 2400"/>
              <a:gd name="f97" fmla="val 2423"/>
              <a:gd name="f98" fmla="val 2449"/>
              <a:gd name="f99" fmla="val 2478"/>
              <a:gd name="f100" fmla="val 2511"/>
              <a:gd name="f101" fmla="val 2549"/>
              <a:gd name="f102" fmla="val 2592"/>
              <a:gd name="f103" fmla="val 2635"/>
              <a:gd name="f104" fmla="val 2673"/>
              <a:gd name="f105" fmla="val 2706"/>
              <a:gd name="f106" fmla="val 2735"/>
              <a:gd name="f107" fmla="val 2761"/>
              <a:gd name="f108" fmla="val 2784"/>
              <a:gd name="f109" fmla="val 2832"/>
              <a:gd name="f110" fmla="val 2855"/>
              <a:gd name="f111" fmla="val 2881"/>
              <a:gd name="f112" fmla="val 2910"/>
              <a:gd name="f113" fmla="val 2943"/>
              <a:gd name="f114" fmla="val 2981"/>
              <a:gd name="f115" fmla="val 3024"/>
              <a:gd name="f116" fmla="val 3067"/>
              <a:gd name="f117" fmla="val 3105"/>
              <a:gd name="f118" fmla="val 3138"/>
              <a:gd name="f119" fmla="val 3167"/>
              <a:gd name="f120" fmla="val 3193"/>
              <a:gd name="f121" fmla="val 3216"/>
              <a:gd name="f122" fmla="val 3240"/>
              <a:gd name="f123" fmla="val 3264"/>
              <a:gd name="f124" fmla="val 3287"/>
              <a:gd name="f125" fmla="val 3313"/>
              <a:gd name="f126" fmla="val 3342"/>
              <a:gd name="f127" fmla="val 3375"/>
              <a:gd name="f128" fmla="val 3413"/>
              <a:gd name="f129" fmla="val 3456"/>
              <a:gd name="f130" fmla="val 3499"/>
              <a:gd name="f131" fmla="val 3537"/>
              <a:gd name="f132" fmla="val 3570"/>
              <a:gd name="f133" fmla="val 3599"/>
              <a:gd name="f134" fmla="val 3625"/>
              <a:gd name="f135" fmla="val 3648"/>
              <a:gd name="f136" fmla="val 3672"/>
              <a:gd name="f137" fmla="val 3696"/>
              <a:gd name="f138" fmla="val 3719"/>
              <a:gd name="f139" fmla="val 3745"/>
              <a:gd name="f140" fmla="val 3774"/>
              <a:gd name="f141" fmla="val 3807"/>
              <a:gd name="f142" fmla="val 3845"/>
              <a:gd name="f143" fmla="val 3888"/>
              <a:gd name="f144" fmla="val 3931"/>
              <a:gd name="f145" fmla="val 3969"/>
              <a:gd name="f146" fmla="val 4002"/>
              <a:gd name="f147" fmla="val 4031"/>
              <a:gd name="f148" fmla="val 4057"/>
              <a:gd name="f149" fmla="val 4080"/>
              <a:gd name="f150" fmla="val 4104"/>
              <a:gd name="f151" fmla="val 4128"/>
              <a:gd name="f152" fmla="val 4151"/>
              <a:gd name="f153" fmla="val 4177"/>
              <a:gd name="f154" fmla="val 4206"/>
              <a:gd name="f155" fmla="val 4239"/>
              <a:gd name="f156" fmla="val 4277"/>
              <a:gd name="f157" fmla="*/ f0 1 558"/>
              <a:gd name="f158" fmla="*/ f1 1 4320"/>
              <a:gd name="f159" fmla="+- f4 0 f2"/>
              <a:gd name="f160" fmla="+- f3 0 f2"/>
              <a:gd name="f161" fmla="*/ f160 1 558"/>
              <a:gd name="f162" fmla="*/ f159 1 4320"/>
              <a:gd name="f163" fmla="*/ 0 1 f161"/>
              <a:gd name="f164" fmla="*/ f3 1 f161"/>
              <a:gd name="f165" fmla="*/ 0 1 f162"/>
              <a:gd name="f166" fmla="*/ f4 1 f162"/>
              <a:gd name="f167" fmla="*/ f163 f157 1"/>
              <a:gd name="f168" fmla="*/ f164 f157 1"/>
              <a:gd name="f169" fmla="*/ f166 f158 1"/>
              <a:gd name="f170" fmla="*/ f165 f1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7" t="f170" r="f168" b="f169"/>
            <a:pathLst>
              <a:path w="558" h="4320">
                <a:moveTo>
                  <a:pt x="f2" y="f2"/>
                </a:moveTo>
                <a:lnTo>
                  <a:pt x="f5" y="f2"/>
                </a:ln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" y="f32"/>
                </a:lnTo>
                <a:lnTo>
                  <a:pt x="f30" y="f33"/>
                </a:lnTo>
                <a:lnTo>
                  <a:pt x="f28" y="f34"/>
                </a:lnTo>
                <a:lnTo>
                  <a:pt x="f26" y="f35"/>
                </a:lnTo>
                <a:lnTo>
                  <a:pt x="f24" y="f36"/>
                </a:lnTo>
                <a:lnTo>
                  <a:pt x="f22" y="f37"/>
                </a:lnTo>
                <a:lnTo>
                  <a:pt x="f20" y="f38"/>
                </a:lnTo>
                <a:lnTo>
                  <a:pt x="f18" y="f39"/>
                </a:lnTo>
                <a:lnTo>
                  <a:pt x="f16" y="f40"/>
                </a:lnTo>
                <a:lnTo>
                  <a:pt x="f14" y="f41"/>
                </a:lnTo>
                <a:lnTo>
                  <a:pt x="f12" y="f42"/>
                </a:lnTo>
                <a:lnTo>
                  <a:pt x="f10" y="f43"/>
                </a:lnTo>
                <a:lnTo>
                  <a:pt x="f8" y="f44"/>
                </a:lnTo>
                <a:lnTo>
                  <a:pt x="f6" y="f45"/>
                </a:lnTo>
                <a:lnTo>
                  <a:pt x="f5" y="f46"/>
                </a:lnTo>
                <a:lnTo>
                  <a:pt x="f6" y="f47"/>
                </a:lnTo>
                <a:lnTo>
                  <a:pt x="f8" y="f48"/>
                </a:lnTo>
                <a:lnTo>
                  <a:pt x="f10" y="f49"/>
                </a:lnTo>
                <a:lnTo>
                  <a:pt x="f12" y="f50"/>
                </a:lnTo>
                <a:lnTo>
                  <a:pt x="f14" y="f51"/>
                </a:lnTo>
                <a:lnTo>
                  <a:pt x="f16" y="f52"/>
                </a:lnTo>
                <a:lnTo>
                  <a:pt x="f18" y="f53"/>
                </a:lnTo>
                <a:lnTo>
                  <a:pt x="f20" y="f54"/>
                </a:lnTo>
                <a:lnTo>
                  <a:pt x="f22" y="f55"/>
                </a:lnTo>
                <a:lnTo>
                  <a:pt x="f24" y="f56"/>
                </a:lnTo>
                <a:lnTo>
                  <a:pt x="f26" y="f57"/>
                </a:lnTo>
                <a:lnTo>
                  <a:pt x="f28" y="f58"/>
                </a:lnTo>
                <a:lnTo>
                  <a:pt x="f30" y="f59"/>
                </a:lnTo>
                <a:lnTo>
                  <a:pt x="f3" y="f60"/>
                </a:lnTo>
                <a:lnTo>
                  <a:pt x="f30" y="f61"/>
                </a:lnTo>
                <a:lnTo>
                  <a:pt x="f28" y="f62"/>
                </a:lnTo>
                <a:lnTo>
                  <a:pt x="f26" y="f63"/>
                </a:lnTo>
                <a:lnTo>
                  <a:pt x="f24" y="f64"/>
                </a:lnTo>
                <a:lnTo>
                  <a:pt x="f22" y="f65"/>
                </a:lnTo>
                <a:lnTo>
                  <a:pt x="f20" y="f66"/>
                </a:lnTo>
                <a:lnTo>
                  <a:pt x="f18" y="f67"/>
                </a:lnTo>
                <a:lnTo>
                  <a:pt x="f16" y="f68"/>
                </a:lnTo>
                <a:lnTo>
                  <a:pt x="f14" y="f69"/>
                </a:lnTo>
                <a:lnTo>
                  <a:pt x="f12" y="f70"/>
                </a:lnTo>
                <a:lnTo>
                  <a:pt x="f10" y="f71"/>
                </a:lnTo>
                <a:lnTo>
                  <a:pt x="f8" y="f72"/>
                </a:lnTo>
                <a:lnTo>
                  <a:pt x="f6" y="f73"/>
                </a:lnTo>
                <a:lnTo>
                  <a:pt x="f5" y="f74"/>
                </a:lnTo>
                <a:lnTo>
                  <a:pt x="f6" y="f75"/>
                </a:lnTo>
                <a:lnTo>
                  <a:pt x="f8" y="f76"/>
                </a:lnTo>
                <a:lnTo>
                  <a:pt x="f10" y="f77"/>
                </a:lnTo>
                <a:lnTo>
                  <a:pt x="f12" y="f78"/>
                </a:lnTo>
                <a:lnTo>
                  <a:pt x="f14" y="f79"/>
                </a:lnTo>
                <a:lnTo>
                  <a:pt x="f16" y="f80"/>
                </a:lnTo>
                <a:lnTo>
                  <a:pt x="f18" y="f81"/>
                </a:lnTo>
                <a:lnTo>
                  <a:pt x="f20" y="f82"/>
                </a:lnTo>
                <a:lnTo>
                  <a:pt x="f22" y="f83"/>
                </a:lnTo>
                <a:lnTo>
                  <a:pt x="f24" y="f84"/>
                </a:lnTo>
                <a:lnTo>
                  <a:pt x="f26" y="f85"/>
                </a:lnTo>
                <a:lnTo>
                  <a:pt x="f28" y="f86"/>
                </a:lnTo>
                <a:lnTo>
                  <a:pt x="f30" y="f87"/>
                </a:lnTo>
                <a:lnTo>
                  <a:pt x="f3" y="f88"/>
                </a:lnTo>
                <a:lnTo>
                  <a:pt x="f30" y="f89"/>
                </a:lnTo>
                <a:lnTo>
                  <a:pt x="f28" y="f90"/>
                </a:lnTo>
                <a:lnTo>
                  <a:pt x="f26" y="f91"/>
                </a:lnTo>
                <a:lnTo>
                  <a:pt x="f24" y="f92"/>
                </a:lnTo>
                <a:lnTo>
                  <a:pt x="f22" y="f93"/>
                </a:lnTo>
                <a:lnTo>
                  <a:pt x="f20" y="f94"/>
                </a:lnTo>
                <a:lnTo>
                  <a:pt x="f18" y="f95"/>
                </a:lnTo>
                <a:lnTo>
                  <a:pt x="f16" y="f96"/>
                </a:lnTo>
                <a:lnTo>
                  <a:pt x="f14" y="f97"/>
                </a:lnTo>
                <a:lnTo>
                  <a:pt x="f12" y="f98"/>
                </a:lnTo>
                <a:lnTo>
                  <a:pt x="f10" y="f99"/>
                </a:lnTo>
                <a:lnTo>
                  <a:pt x="f8" y="f100"/>
                </a:lnTo>
                <a:lnTo>
                  <a:pt x="f6" y="f101"/>
                </a:lnTo>
                <a:lnTo>
                  <a:pt x="f5" y="f102"/>
                </a:lnTo>
                <a:lnTo>
                  <a:pt x="f6" y="f103"/>
                </a:lnTo>
                <a:lnTo>
                  <a:pt x="f8" y="f104"/>
                </a:lnTo>
                <a:lnTo>
                  <a:pt x="f10" y="f105"/>
                </a:lnTo>
                <a:lnTo>
                  <a:pt x="f12" y="f106"/>
                </a:lnTo>
                <a:lnTo>
                  <a:pt x="f14" y="f107"/>
                </a:lnTo>
                <a:lnTo>
                  <a:pt x="f16" y="f108"/>
                </a:lnTo>
                <a:lnTo>
                  <a:pt x="f20" y="f109"/>
                </a:lnTo>
                <a:lnTo>
                  <a:pt x="f22" y="f110"/>
                </a:lnTo>
                <a:lnTo>
                  <a:pt x="f24" y="f111"/>
                </a:lnTo>
                <a:lnTo>
                  <a:pt x="f26" y="f112"/>
                </a:lnTo>
                <a:lnTo>
                  <a:pt x="f28" y="f113"/>
                </a:lnTo>
                <a:lnTo>
                  <a:pt x="f30" y="f114"/>
                </a:lnTo>
                <a:lnTo>
                  <a:pt x="f3" y="f115"/>
                </a:lnTo>
                <a:lnTo>
                  <a:pt x="f30" y="f116"/>
                </a:lnTo>
                <a:lnTo>
                  <a:pt x="f28" y="f117"/>
                </a:lnTo>
                <a:lnTo>
                  <a:pt x="f26" y="f118"/>
                </a:lnTo>
                <a:lnTo>
                  <a:pt x="f24" y="f119"/>
                </a:lnTo>
                <a:lnTo>
                  <a:pt x="f22" y="f120"/>
                </a:lnTo>
                <a:lnTo>
                  <a:pt x="f20" y="f121"/>
                </a:lnTo>
                <a:lnTo>
                  <a:pt x="f18" y="f122"/>
                </a:lnTo>
                <a:lnTo>
                  <a:pt x="f16" y="f123"/>
                </a:lnTo>
                <a:lnTo>
                  <a:pt x="f14" y="f124"/>
                </a:lnTo>
                <a:lnTo>
                  <a:pt x="f12" y="f125"/>
                </a:lnTo>
                <a:lnTo>
                  <a:pt x="f10" y="f126"/>
                </a:lnTo>
                <a:lnTo>
                  <a:pt x="f8" y="f127"/>
                </a:lnTo>
                <a:lnTo>
                  <a:pt x="f6" y="f128"/>
                </a:lnTo>
                <a:lnTo>
                  <a:pt x="f5" y="f129"/>
                </a:lnTo>
                <a:lnTo>
                  <a:pt x="f6" y="f130"/>
                </a:lnTo>
                <a:lnTo>
                  <a:pt x="f8" y="f131"/>
                </a:lnTo>
                <a:lnTo>
                  <a:pt x="f10" y="f132"/>
                </a:lnTo>
                <a:lnTo>
                  <a:pt x="f12" y="f133"/>
                </a:lnTo>
                <a:lnTo>
                  <a:pt x="f14" y="f134"/>
                </a:lnTo>
                <a:lnTo>
                  <a:pt x="f16" y="f135"/>
                </a:lnTo>
                <a:lnTo>
                  <a:pt x="f18" y="f136"/>
                </a:lnTo>
                <a:lnTo>
                  <a:pt x="f20" y="f137"/>
                </a:lnTo>
                <a:lnTo>
                  <a:pt x="f22" y="f138"/>
                </a:lnTo>
                <a:lnTo>
                  <a:pt x="f24" y="f139"/>
                </a:lnTo>
                <a:lnTo>
                  <a:pt x="f26" y="f140"/>
                </a:lnTo>
                <a:lnTo>
                  <a:pt x="f28" y="f141"/>
                </a:lnTo>
                <a:lnTo>
                  <a:pt x="f30" y="f142"/>
                </a:lnTo>
                <a:lnTo>
                  <a:pt x="f3" y="f143"/>
                </a:lnTo>
                <a:lnTo>
                  <a:pt x="f30" y="f144"/>
                </a:lnTo>
                <a:lnTo>
                  <a:pt x="f28" y="f145"/>
                </a:lnTo>
                <a:lnTo>
                  <a:pt x="f26" y="f146"/>
                </a:lnTo>
                <a:lnTo>
                  <a:pt x="f24" y="f147"/>
                </a:lnTo>
                <a:lnTo>
                  <a:pt x="f22" y="f148"/>
                </a:lnTo>
                <a:lnTo>
                  <a:pt x="f20" y="f149"/>
                </a:lnTo>
                <a:lnTo>
                  <a:pt x="f18" y="f150"/>
                </a:lnTo>
                <a:lnTo>
                  <a:pt x="f16" y="f151"/>
                </a:lnTo>
                <a:lnTo>
                  <a:pt x="f14" y="f152"/>
                </a:lnTo>
                <a:lnTo>
                  <a:pt x="f12" y="f153"/>
                </a:lnTo>
                <a:lnTo>
                  <a:pt x="f10" y="f154"/>
                </a:lnTo>
                <a:lnTo>
                  <a:pt x="f8" y="f155"/>
                </a:lnTo>
                <a:lnTo>
                  <a:pt x="f6" y="f156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solidFill>
            <a:srgbClr val="2A1A0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8" name="Rectangle 11" title="right edge border">
            <a:extLst>
              <a:ext uri="{FF2B5EF4-FFF2-40B4-BE49-F238E27FC236}">
                <a16:creationId xmlns:a16="http://schemas.microsoft.com/office/drawing/2014/main" id="{2319AEF2-6E48-414C-80B1-5199A06F8607}"/>
              </a:ext>
            </a:extLst>
          </p:cNvPr>
          <p:cNvSpPr/>
          <p:nvPr/>
        </p:nvSpPr>
        <p:spPr>
          <a:xfrm>
            <a:off x="11908532" y="0"/>
            <a:ext cx="283464" cy="6858000"/>
          </a:xfrm>
          <a:prstGeom prst="rect">
            <a:avLst/>
          </a:prstGeom>
          <a:solidFill>
            <a:srgbClr val="F8B323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100" b="0" i="0" u="none" strike="noStrike" kern="1200" cap="all" spc="200" baseline="0">
          <a:solidFill>
            <a:srgbClr val="2A1A00"/>
          </a:solidFill>
          <a:uFillTx/>
          <a:latin typeface="Impact"/>
        </a:defRPr>
      </a:lvl1pPr>
    </p:titleStyle>
    <p:bodyStyle>
      <a:lvl1pPr marL="228600" marR="0" lvl="0" indent="-228600" algn="l" defTabSz="914400" rtl="0" fontAlgn="auto" hangingPunct="1">
        <a:lnSpc>
          <a:spcPct val="110000"/>
        </a:lnSpc>
        <a:spcBef>
          <a:spcPts val="700"/>
        </a:spcBef>
        <a:spcAft>
          <a:spcPts val="0"/>
        </a:spcAft>
        <a:buClr>
          <a:srgbClr val="2A1A00"/>
        </a:buClr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595959"/>
          </a:solidFill>
          <a:uFillTx/>
          <a:latin typeface="Gill Sans MT"/>
        </a:defRPr>
      </a:lvl1pPr>
      <a:lvl2pPr marL="685800" marR="0" lvl="1" indent="-228600" algn="l" defTabSz="914400" rtl="0" fontAlgn="auto" hangingPunct="1">
        <a:lnSpc>
          <a:spcPct val="110000"/>
        </a:lnSpc>
        <a:spcBef>
          <a:spcPts val="700"/>
        </a:spcBef>
        <a:spcAft>
          <a:spcPts val="0"/>
        </a:spcAft>
        <a:buClr>
          <a:srgbClr val="2A1A00"/>
        </a:buClr>
        <a:buSzPct val="100000"/>
        <a:buFont typeface="Gill Sans MT" pitchFamily="34"/>
        <a:buChar char="–"/>
        <a:tabLst/>
        <a:defRPr lang="fr-FR" sz="1800" b="0" i="0" u="none" strike="noStrike" kern="1200" cap="none" spc="0" baseline="0">
          <a:solidFill>
            <a:srgbClr val="595959"/>
          </a:solidFill>
          <a:uFillTx/>
          <a:latin typeface="Gill Sans MT"/>
        </a:defRPr>
      </a:lvl2pPr>
      <a:lvl3pPr marL="1143000" marR="0" lvl="2" indent="-228600" algn="l" defTabSz="914400" rtl="0" fontAlgn="auto" hangingPunct="1">
        <a:lnSpc>
          <a:spcPct val="110000"/>
        </a:lnSpc>
        <a:spcBef>
          <a:spcPts val="700"/>
        </a:spcBef>
        <a:spcAft>
          <a:spcPts val="0"/>
        </a:spcAft>
        <a:buClr>
          <a:srgbClr val="2A1A00"/>
        </a:buClr>
        <a:buSzPct val="100000"/>
        <a:buFont typeface="Arial" pitchFamily="34"/>
        <a:buChar char="•"/>
        <a:tabLst/>
        <a:defRPr lang="fr-FR" sz="1600" b="0" i="0" u="none" strike="noStrike" kern="1200" cap="none" spc="0" baseline="0">
          <a:solidFill>
            <a:srgbClr val="595959"/>
          </a:solidFill>
          <a:uFillTx/>
          <a:latin typeface="Gill Sans MT"/>
        </a:defRPr>
      </a:lvl3pPr>
      <a:lvl4pPr marL="1600200" marR="0" lvl="3" indent="-228600" algn="l" defTabSz="914400" rtl="0" fontAlgn="auto" hangingPunct="1">
        <a:lnSpc>
          <a:spcPct val="110000"/>
        </a:lnSpc>
        <a:spcBef>
          <a:spcPts val="700"/>
        </a:spcBef>
        <a:spcAft>
          <a:spcPts val="0"/>
        </a:spcAft>
        <a:buClr>
          <a:srgbClr val="2A1A00"/>
        </a:buClr>
        <a:buSzPct val="100000"/>
        <a:buFont typeface="Gill Sans MT" pitchFamily="34"/>
        <a:buChar char="–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Gill Sans MT"/>
        </a:defRPr>
      </a:lvl4pPr>
      <a:lvl5pPr marL="2057400" marR="0" lvl="4" indent="-228600" algn="l" defTabSz="914400" rtl="0" fontAlgn="auto" hangingPunct="1">
        <a:lnSpc>
          <a:spcPct val="110000"/>
        </a:lnSpc>
        <a:spcBef>
          <a:spcPts val="700"/>
        </a:spcBef>
        <a:spcAft>
          <a:spcPts val="0"/>
        </a:spcAft>
        <a:buClr>
          <a:srgbClr val="2A1A00"/>
        </a:buClr>
        <a:buSzPct val="100000"/>
        <a:buFont typeface="Arial" pitchFamily="34"/>
        <a:buChar char="•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Gill Sans M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4816C-82F3-CD46-8FC1-0E7FA6151F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8325" y="2969340"/>
            <a:ext cx="3342964" cy="993056"/>
          </a:xfrm>
        </p:spPr>
        <p:txBody>
          <a:bodyPr/>
          <a:lstStyle/>
          <a:p>
            <a:pPr lvl="0"/>
            <a:r>
              <a:rPr lang="fr-FR" sz="7300"/>
              <a:t>La visite du pape</a:t>
            </a:r>
            <a:endParaRPr lang="fr-BE" sz="73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E21DA50-27C6-F14B-88FF-98CE7FDE387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15042" y="5728414"/>
            <a:ext cx="8045375" cy="993056"/>
          </a:xfrm>
        </p:spPr>
        <p:txBody>
          <a:bodyPr/>
          <a:lstStyle/>
          <a:p>
            <a:pPr lvl="0"/>
            <a:r>
              <a:rPr lang="fr-FR" sz="2400" i="1">
                <a:solidFill>
                  <a:srgbClr val="0070C0"/>
                </a:solidFill>
              </a:rPr>
              <a:t>J’ai participé à cette visite</a:t>
            </a:r>
          </a:p>
          <a:p>
            <a:pPr lvl="0"/>
            <a:r>
              <a:rPr lang="fr-FR" sz="2400" i="1">
                <a:solidFill>
                  <a:srgbClr val="0070C0"/>
                </a:solidFill>
              </a:rPr>
              <a:t>3 étapes</a:t>
            </a:r>
            <a:endParaRPr lang="fr-BE" sz="2400" i="1">
              <a:solidFill>
                <a:srgbClr val="0070C0"/>
              </a:solidFill>
            </a:endParaRPr>
          </a:p>
        </p:txBody>
      </p:sp>
      <p:pic>
        <p:nvPicPr>
          <p:cNvPr id="4" name="Image 4" descr="Une image contenant ciel, texte, lieu de culte, personne">
            <a:extLst>
              <a:ext uri="{FF2B5EF4-FFF2-40B4-BE49-F238E27FC236}">
                <a16:creationId xmlns:a16="http://schemas.microsoft.com/office/drawing/2014/main" id="{A2C867FF-3A9C-F64B-BDFB-B40AE5648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164" y="0"/>
            <a:ext cx="9094841" cy="476180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C295F-BE86-3A43-B466-D14F97E85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382383"/>
            <a:ext cx="6673117" cy="787655"/>
          </a:xfrm>
        </p:spPr>
        <p:txBody>
          <a:bodyPr/>
          <a:lstStyle/>
          <a:p>
            <a:pPr lvl="0"/>
            <a:r>
              <a:rPr lang="fr-FR" sz="3200"/>
              <a:t>1</a:t>
            </a:r>
            <a:r>
              <a:rPr lang="fr-FR" sz="3200" baseline="30000"/>
              <a:t>ère</a:t>
            </a:r>
            <a:r>
              <a:rPr lang="fr-FR" sz="3200"/>
              <a:t> étape : woluwé saint-pierre</a:t>
            </a:r>
            <a:endParaRPr lang="fr-BE" sz="3200"/>
          </a:p>
        </p:txBody>
      </p:sp>
      <p:pic>
        <p:nvPicPr>
          <p:cNvPr id="3" name="Espace réservé du contenu 4" descr="Une image contenant bâtiment, plein air, ciel, Architecture médiévale">
            <a:extLst>
              <a:ext uri="{FF2B5EF4-FFF2-40B4-BE49-F238E27FC236}">
                <a16:creationId xmlns:a16="http://schemas.microsoft.com/office/drawing/2014/main" id="{A38B3823-69A0-8340-8F37-09D6B9B73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901" y="1960473"/>
            <a:ext cx="6538453" cy="4897526"/>
          </a:xfrm>
        </p:spPr>
      </p:pic>
      <p:pic>
        <p:nvPicPr>
          <p:cNvPr id="4" name="Image 6" descr="Une image contenant plein air, maison, bâtiment, Zone résidentielle">
            <a:extLst>
              <a:ext uri="{FF2B5EF4-FFF2-40B4-BE49-F238E27FC236}">
                <a16:creationId xmlns:a16="http://schemas.microsoft.com/office/drawing/2014/main" id="{F1D36951-B7E0-1D47-A095-7D5242F4CC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78" t="19780" r="25004" b="10126"/>
          <a:stretch>
            <a:fillRect/>
          </a:stretch>
        </p:blipFill>
        <p:spPr>
          <a:xfrm>
            <a:off x="8406582" y="226140"/>
            <a:ext cx="2644874" cy="24187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ZoneTexte 7">
            <a:extLst>
              <a:ext uri="{FF2B5EF4-FFF2-40B4-BE49-F238E27FC236}">
                <a16:creationId xmlns:a16="http://schemas.microsoft.com/office/drawing/2014/main" id="{58752467-DF97-3948-9F5C-4A9088B1D015}"/>
              </a:ext>
            </a:extLst>
          </p:cNvPr>
          <p:cNvSpPr txBox="1"/>
          <p:nvPr/>
        </p:nvSpPr>
        <p:spPr>
          <a:xfrm>
            <a:off x="1435507" y="1011262"/>
            <a:ext cx="395256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1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Jeudi 26 septembre 2024</a:t>
            </a:r>
            <a:endParaRPr lang="fr-BE" sz="2400" b="1" i="1" u="none" strike="noStrike" kern="1200" cap="none" spc="0" baseline="0">
              <a:solidFill>
                <a:srgbClr val="000000"/>
              </a:solidFill>
              <a:uFillTx/>
              <a:latin typeface="Gill Sans MT"/>
            </a:endParaRP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BDD9502B-F151-EC45-8341-4BC103C70707}"/>
              </a:ext>
            </a:extLst>
          </p:cNvPr>
          <p:cNvSpPr txBox="1"/>
          <p:nvPr/>
        </p:nvSpPr>
        <p:spPr>
          <a:xfrm>
            <a:off x="7541340" y="3569113"/>
            <a:ext cx="4437162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En temps qu’acolyte, j’étais invité à accueillir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Le Pape François à Woluwé lors de son arrivée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en Belgique 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Nous étions attendus avenue du chant d’oiseau vers 18h. 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4" descr="Une image contenant personne, Visage humain, habits, sourire&#10;&#10;Description générée automatiquement">
            <a:extLst>
              <a:ext uri="{FF2B5EF4-FFF2-40B4-BE49-F238E27FC236}">
                <a16:creationId xmlns:a16="http://schemas.microsoft.com/office/drawing/2014/main" id="{9685C9C1-B6FA-594A-8B1E-CE970AE6A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6007" y="16559"/>
            <a:ext cx="1505989" cy="1129494"/>
          </a:xfrm>
        </p:spPr>
      </p:pic>
      <p:sp>
        <p:nvSpPr>
          <p:cNvPr id="3" name="ZoneTexte 5">
            <a:extLst>
              <a:ext uri="{FF2B5EF4-FFF2-40B4-BE49-F238E27FC236}">
                <a16:creationId xmlns:a16="http://schemas.microsoft.com/office/drawing/2014/main" id="{EA92AD06-562C-854A-815F-549649982396}"/>
              </a:ext>
            </a:extLst>
          </p:cNvPr>
          <p:cNvSpPr txBox="1"/>
          <p:nvPr/>
        </p:nvSpPr>
        <p:spPr>
          <a:xfrm>
            <a:off x="7965621" y="1184138"/>
            <a:ext cx="4142698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L’arrivée du Pape était prévue pour environ 20h.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En attendant nous avons mangé un sandwiche et par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Après nous avons répété les chants.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Nous étions environs 350 acolytes.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Gill Sans MT"/>
            </a:endParaRPr>
          </a:p>
        </p:txBody>
      </p:sp>
      <p:pic>
        <p:nvPicPr>
          <p:cNvPr id="4" name="Image 7" descr="Une image contenant habits, personne, Danse, plein air">
            <a:extLst>
              <a:ext uri="{FF2B5EF4-FFF2-40B4-BE49-F238E27FC236}">
                <a16:creationId xmlns:a16="http://schemas.microsoft.com/office/drawing/2014/main" id="{BE2ADC30-320B-8847-9C2A-198D5B6A7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945" y="59298"/>
            <a:ext cx="2181685" cy="287916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9" descr="Une image contenant habits, personne, chaussures, personnes">
            <a:extLst>
              <a:ext uri="{FF2B5EF4-FFF2-40B4-BE49-F238E27FC236}">
                <a16:creationId xmlns:a16="http://schemas.microsoft.com/office/drawing/2014/main" id="{D4F20D68-3F1B-CA44-8F3D-1A951AAD9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883" y="59298"/>
            <a:ext cx="3283976" cy="287916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11" descr="Une image contenant habits, personne, homme, roue">
            <a:extLst>
              <a:ext uri="{FF2B5EF4-FFF2-40B4-BE49-F238E27FC236}">
                <a16:creationId xmlns:a16="http://schemas.microsoft.com/office/drawing/2014/main" id="{C9998200-E6FD-564A-BA80-F8BDD7EC14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2511" y="3704947"/>
            <a:ext cx="3399720" cy="28956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13" descr="Une image contenant personne, homme, habits, chaussures">
            <a:extLst>
              <a:ext uri="{FF2B5EF4-FFF2-40B4-BE49-F238E27FC236}">
                <a16:creationId xmlns:a16="http://schemas.microsoft.com/office/drawing/2014/main" id="{00BE7BD0-BD9C-F04A-99F1-753AD5B36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338" y="3429000"/>
            <a:ext cx="2657292" cy="31759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16">
            <a:extLst>
              <a:ext uri="{FF2B5EF4-FFF2-40B4-BE49-F238E27FC236}">
                <a16:creationId xmlns:a16="http://schemas.microsoft.com/office/drawing/2014/main" id="{18C250BB-984A-104D-A3BC-71B47FFB20B3}"/>
              </a:ext>
            </a:extLst>
          </p:cNvPr>
          <p:cNvSpPr txBox="1"/>
          <p:nvPr/>
        </p:nvSpPr>
        <p:spPr>
          <a:xfrm>
            <a:off x="1248695" y="3500286"/>
            <a:ext cx="4055665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Le Pape François est descendu de voiture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rPr>
              <a:t>Pour venir nous saluer.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Gill Sans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393FC-4143-3441-85E3-85D5A91C08B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sz="3200"/>
              <a:t>2</a:t>
            </a:r>
            <a:r>
              <a:rPr lang="fr-FR" sz="3200" baseline="30000"/>
              <a:t>ème</a:t>
            </a:r>
            <a:r>
              <a:rPr lang="fr-FR" sz="3200"/>
              <a:t> étape :En route pour hope happening</a:t>
            </a:r>
            <a:br>
              <a:rPr lang="fr-FR" sz="3200"/>
            </a:br>
            <a:r>
              <a:rPr lang="fr-FR" sz="2000" b="1"/>
              <a:t>du samedi 28 septembre au dimanche 30 septembre</a:t>
            </a:r>
            <a:endParaRPr lang="fr-BE" sz="2000" b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32FCE4-D5DA-D243-8505-45F7B32BD84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53360" y="1243785"/>
            <a:ext cx="10178323" cy="2185214"/>
          </a:xfrm>
        </p:spPr>
        <p:txBody>
          <a:bodyPr/>
          <a:lstStyle/>
          <a:p>
            <a:pPr marL="0" lvl="0" indent="0">
              <a:buNone/>
            </a:pPr>
            <a:r>
              <a:rPr lang="fr-FR"/>
              <a:t>6h du matin récupération de Père Emile devant la cure.</a:t>
            </a:r>
          </a:p>
          <a:p>
            <a:pPr marL="0" lvl="0" indent="0">
              <a:buNone/>
            </a:pPr>
            <a:r>
              <a:rPr lang="fr-FR"/>
              <a:t>Direction la gare d’Ottignies. Une fois dans le train, nous avions décidé de nous rendre au rendez-vous de la gare centrale.  Arrivée à Bruxelles, changement, nous descendons à la gare du Nord.</a:t>
            </a:r>
          </a:p>
          <a:p>
            <a:pPr marL="0" lvl="0" indent="0">
              <a:buNone/>
            </a:pPr>
            <a:r>
              <a:rPr lang="fr-FR"/>
              <a:t>Avant de poursuivre notre route, nous prenons le temps d’un petit café ou chocolat dans la gare.</a:t>
            </a:r>
            <a:endParaRPr lang="fr-BE"/>
          </a:p>
        </p:txBody>
      </p:sp>
      <p:pic>
        <p:nvPicPr>
          <p:cNvPr id="4" name="Image 4" descr="Une image contenant habits, personne, Visage humain, sourire&#10;&#10;Description générée automatiquement">
            <a:extLst>
              <a:ext uri="{FF2B5EF4-FFF2-40B4-BE49-F238E27FC236}">
                <a16:creationId xmlns:a16="http://schemas.microsoft.com/office/drawing/2014/main" id="{5F3CF415-A5F3-BA41-9258-C665307E2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3" y="3706758"/>
            <a:ext cx="4201649" cy="31512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Paysage Naturel Dans Un Village La Nuit. Image stock - Image du ...">
            <a:extLst>
              <a:ext uri="{FF2B5EF4-FFF2-40B4-BE49-F238E27FC236}">
                <a16:creationId xmlns:a16="http://schemas.microsoft.com/office/drawing/2014/main" id="{895C4C33-0AD3-4F45-AE36-D5A8AA49CD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07234" y="3304312"/>
            <a:ext cx="5962646" cy="214312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22E7EB-90AF-3F44-A484-5E5CC44F81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/>
              <a:t>Une belle rencontre</a:t>
            </a:r>
            <a:endParaRPr lang="fr-BE"/>
          </a:p>
        </p:txBody>
      </p:sp>
      <p:pic>
        <p:nvPicPr>
          <p:cNvPr id="3" name="Espace réservé du contenu 4" descr="Une image contenant drapeau, Rectangle, symbole, bleu">
            <a:extLst>
              <a:ext uri="{FF2B5EF4-FFF2-40B4-BE49-F238E27FC236}">
                <a16:creationId xmlns:a16="http://schemas.microsoft.com/office/drawing/2014/main" id="{DA3DC700-42C7-F945-85BC-79B949296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6775" y="0"/>
            <a:ext cx="3598602" cy="3598602"/>
          </a:xfrm>
        </p:spPr>
      </p:pic>
      <p:pic>
        <p:nvPicPr>
          <p:cNvPr id="4" name="Image 6" descr="Une image contenant habits, personne, plein air, sourire">
            <a:extLst>
              <a:ext uri="{FF2B5EF4-FFF2-40B4-BE49-F238E27FC236}">
                <a16:creationId xmlns:a16="http://schemas.microsoft.com/office/drawing/2014/main" id="{146E5DC5-1E09-CA44-B9FF-7CAA7356C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035" y="3880302"/>
            <a:ext cx="6617110" cy="29776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8" descr="Une image contenant habits, personne, plein air, chaussures">
            <a:extLst>
              <a:ext uri="{FF2B5EF4-FFF2-40B4-BE49-F238E27FC236}">
                <a16:creationId xmlns:a16="http://schemas.microsoft.com/office/drawing/2014/main" id="{3403CF85-3AA8-074D-8301-ED3568D3F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676" y="1063355"/>
            <a:ext cx="5633883" cy="253524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9">
            <a:extLst>
              <a:ext uri="{FF2B5EF4-FFF2-40B4-BE49-F238E27FC236}">
                <a16:creationId xmlns:a16="http://schemas.microsoft.com/office/drawing/2014/main" id="{0D1D2AA2-D3B5-F046-8D6B-B7B45E6D2B38}"/>
              </a:ext>
            </a:extLst>
          </p:cNvPr>
          <p:cNvSpPr txBox="1"/>
          <p:nvPr/>
        </p:nvSpPr>
        <p:spPr>
          <a:xfrm>
            <a:off x="1318564" y="3880302"/>
            <a:ext cx="2750048" cy="2800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Quand nous sommes descendus Gare du nord, c’était un peu par hasard.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Mais un heureux hasard car il nous a permis de rencontrer Mère Madelaine et son groupe de jeunes. Mère Madelaine, une vieille connaissance de Père Emile qui date de son ordination au Congo.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DFA03-596E-8245-A503-B05B9DE674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382383"/>
            <a:ext cx="7076248" cy="826983"/>
          </a:xfrm>
        </p:spPr>
        <p:txBody>
          <a:bodyPr/>
          <a:lstStyle/>
          <a:p>
            <a:pPr lvl="0"/>
            <a:r>
              <a:rPr lang="fr-FR" sz="4600"/>
              <a:t>La marche vers le Heysel</a:t>
            </a:r>
            <a:endParaRPr lang="fr-BE" sz="4600"/>
          </a:p>
        </p:txBody>
      </p:sp>
      <p:pic>
        <p:nvPicPr>
          <p:cNvPr id="3" name="Espace réservé du contenu 4" descr="Une image contenant chaussures, sol, personne, habits">
            <a:extLst>
              <a:ext uri="{FF2B5EF4-FFF2-40B4-BE49-F238E27FC236}">
                <a16:creationId xmlns:a16="http://schemas.microsoft.com/office/drawing/2014/main" id="{2585A682-88D3-344B-8BED-B2E2F7657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13053" y="199851"/>
            <a:ext cx="3028538" cy="2019022"/>
          </a:xfrm>
        </p:spPr>
      </p:pic>
      <p:pic>
        <p:nvPicPr>
          <p:cNvPr id="4" name="Image 10" descr="Une image contenant plein air, personne, habits, ciel&#10;&#10;Description générée automatiquement">
            <a:extLst>
              <a:ext uri="{FF2B5EF4-FFF2-40B4-BE49-F238E27FC236}">
                <a16:creationId xmlns:a16="http://schemas.microsoft.com/office/drawing/2014/main" id="{AF9F36D3-2FAA-6E40-8557-4FD4B3EC7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46" y="1209367"/>
            <a:ext cx="3779270" cy="25195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12" descr="Une image contenant habits, personne, Visage humain, plein air&#10;&#10;Description générée automatiquement">
            <a:extLst>
              <a:ext uri="{FF2B5EF4-FFF2-40B4-BE49-F238E27FC236}">
                <a16:creationId xmlns:a16="http://schemas.microsoft.com/office/drawing/2014/main" id="{9EDBE284-FAFD-3947-8379-636D778EB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971" y="2428481"/>
            <a:ext cx="2928923" cy="13180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14" descr="Une image contenant intérieur, meubles, église, bibliothèque&#10;&#10;Description générée automatiquement">
            <a:extLst>
              <a:ext uri="{FF2B5EF4-FFF2-40B4-BE49-F238E27FC236}">
                <a16:creationId xmlns:a16="http://schemas.microsoft.com/office/drawing/2014/main" id="{2E2E6224-0620-044B-83BC-351F944B1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676" y="3833521"/>
            <a:ext cx="3256781" cy="24425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18" descr="Une image contenant plein air, ciel, arbre, herbe&#10;&#10;Description générée automatiquement">
            <a:extLst>
              <a:ext uri="{FF2B5EF4-FFF2-40B4-BE49-F238E27FC236}">
                <a16:creationId xmlns:a16="http://schemas.microsoft.com/office/drawing/2014/main" id="{D5CBEF38-3ED8-C041-AFC9-06BAB4DBCC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402" b="18364"/>
          <a:stretch>
            <a:fillRect/>
          </a:stretch>
        </p:blipFill>
        <p:spPr>
          <a:xfrm>
            <a:off x="4709589" y="3886456"/>
            <a:ext cx="4396627" cy="251951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19">
            <a:extLst>
              <a:ext uri="{FF2B5EF4-FFF2-40B4-BE49-F238E27FC236}">
                <a16:creationId xmlns:a16="http://schemas.microsoft.com/office/drawing/2014/main" id="{C40E8D34-EEDD-CB41-82EF-AA235D8B90FF}"/>
              </a:ext>
            </a:extLst>
          </p:cNvPr>
          <p:cNvSpPr txBox="1"/>
          <p:nvPr/>
        </p:nvSpPr>
        <p:spPr>
          <a:xfrm>
            <a:off x="1251676" y="2701640"/>
            <a:ext cx="3112507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 travers Bruxelles avec mes nouveaux amis</a:t>
            </a:r>
            <a:endParaRPr lang="fr-BE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9" name="Image 21" descr="Une image contenant personne, habits, Visage humain, sourire&#10;&#10;Description générée automatiquement">
            <a:extLst>
              <a:ext uri="{FF2B5EF4-FFF2-40B4-BE49-F238E27FC236}">
                <a16:creationId xmlns:a16="http://schemas.microsoft.com/office/drawing/2014/main" id="{649B5E2E-12F2-5A4C-848F-1468D1C57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251676" y="1245934"/>
            <a:ext cx="2852489" cy="12836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ZoneTexte 22">
            <a:extLst>
              <a:ext uri="{FF2B5EF4-FFF2-40B4-BE49-F238E27FC236}">
                <a16:creationId xmlns:a16="http://schemas.microsoft.com/office/drawing/2014/main" id="{46AA2FAD-E8E9-6043-A377-F79832E5DCA7}"/>
              </a:ext>
            </a:extLst>
          </p:cNvPr>
          <p:cNvSpPr txBox="1"/>
          <p:nvPr/>
        </p:nvSpPr>
        <p:spPr>
          <a:xfrm>
            <a:off x="9195956" y="4229099"/>
            <a:ext cx="2608115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Après nous avoir un temps accompagné, Père Emile et maman sont retournés à Bonlez me laissant en bonne compagnie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B4D87E-CAFD-5C4C-83A5-38D6A25D93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382383"/>
            <a:ext cx="7300039" cy="833356"/>
          </a:xfrm>
        </p:spPr>
        <p:txBody>
          <a:bodyPr/>
          <a:lstStyle/>
          <a:p>
            <a:pPr lvl="0"/>
            <a:r>
              <a:rPr lang="fr-FR" sz="4600"/>
              <a:t>Festival Hope happening</a:t>
            </a:r>
            <a:endParaRPr lang="fr-BE" sz="4600"/>
          </a:p>
        </p:txBody>
      </p:sp>
      <p:pic>
        <p:nvPicPr>
          <p:cNvPr id="3" name="Image 4" descr="Une image contenant habits, Visage humain, sourire, texte&#10;&#10;Description générée automatiquement">
            <a:extLst>
              <a:ext uri="{FF2B5EF4-FFF2-40B4-BE49-F238E27FC236}">
                <a16:creationId xmlns:a16="http://schemas.microsoft.com/office/drawing/2014/main" id="{01DD8D15-CF12-554C-8C03-DD9E338E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404" y="197336"/>
            <a:ext cx="2857500" cy="1600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6" descr="Une image contenant concert, scène, spectacle, Salle de concert&#10;&#10;Description générée automatiquement">
            <a:extLst>
              <a:ext uri="{FF2B5EF4-FFF2-40B4-BE49-F238E27FC236}">
                <a16:creationId xmlns:a16="http://schemas.microsoft.com/office/drawing/2014/main" id="{7C9E9C6D-D832-6D45-96F5-63D205884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76" y="1459345"/>
            <a:ext cx="3733796" cy="24891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8" descr="Une image contenant concert, scène, spectacle, Salle de concert&#10;&#10;Description générée automatiquement">
            <a:extLst>
              <a:ext uri="{FF2B5EF4-FFF2-40B4-BE49-F238E27FC236}">
                <a16:creationId xmlns:a16="http://schemas.microsoft.com/office/drawing/2014/main" id="{B2E95621-2296-0E4E-8777-37E730694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162" y="1557131"/>
            <a:ext cx="3208593" cy="214202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0">
            <a:extLst>
              <a:ext uri="{FF2B5EF4-FFF2-40B4-BE49-F238E27FC236}">
                <a16:creationId xmlns:a16="http://schemas.microsoft.com/office/drawing/2014/main" id="{B0B24979-BCAF-B443-9938-6E1AF4E31694}"/>
              </a:ext>
            </a:extLst>
          </p:cNvPr>
          <p:cNvSpPr txBox="1"/>
          <p:nvPr/>
        </p:nvSpPr>
        <p:spPr>
          <a:xfrm>
            <a:off x="1251676" y="4333012"/>
            <a:ext cx="2226463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Ce n’était pas du tout prévu mais le Pape François est venu nous rencontrer au festival. Il y avait une super ambiance.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7" name="Image 12" descr="Une image contenant habits, personne, événement, concert&#10;&#10;Description générée automatiquement">
            <a:extLst>
              <a:ext uri="{FF2B5EF4-FFF2-40B4-BE49-F238E27FC236}">
                <a16:creationId xmlns:a16="http://schemas.microsoft.com/office/drawing/2014/main" id="{8A550238-7D98-8441-84A2-3C3FE018C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4859" y="4289944"/>
            <a:ext cx="2680856" cy="20300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age 14" descr="Une image contenant habits, Visage humain, personne, sourire&#10;&#10;Description générée automatiquement">
            <a:extLst>
              <a:ext uri="{FF2B5EF4-FFF2-40B4-BE49-F238E27FC236}">
                <a16:creationId xmlns:a16="http://schemas.microsoft.com/office/drawing/2014/main" id="{37EF956C-A080-1C4F-8898-C01933E99E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2246" y="2166716"/>
            <a:ext cx="2909428" cy="16360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16" descr="Une image contenant concert, spectacle, performances, scène&#10;&#10;Description générée automatiquement">
            <a:extLst>
              <a:ext uri="{FF2B5EF4-FFF2-40B4-BE49-F238E27FC236}">
                <a16:creationId xmlns:a16="http://schemas.microsoft.com/office/drawing/2014/main" id="{4E2C05D4-81AC-2E46-8856-9A4EF1771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310" y="3968605"/>
            <a:ext cx="5012914" cy="281894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D3050-BCA9-F547-8CB9-9F6096B084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207824"/>
            <a:ext cx="10178323" cy="1070259"/>
          </a:xfrm>
        </p:spPr>
        <p:txBody>
          <a:bodyPr/>
          <a:lstStyle/>
          <a:p>
            <a:pPr lvl="0"/>
            <a:r>
              <a:rPr lang="fr-FR" sz="2800"/>
              <a:t>3</a:t>
            </a:r>
            <a:r>
              <a:rPr lang="fr-FR" sz="2800" baseline="30000"/>
              <a:t>ème</a:t>
            </a:r>
            <a:r>
              <a:rPr lang="fr-FR" sz="2800"/>
              <a:t> étape:</a:t>
            </a:r>
            <a:br>
              <a:rPr lang="fr-FR" sz="2800"/>
            </a:br>
            <a:r>
              <a:rPr lang="fr-FR" sz="4000"/>
              <a:t>Grande messe au stade Roi Baudouin</a:t>
            </a:r>
            <a:endParaRPr lang="fr-BE" sz="4000"/>
          </a:p>
        </p:txBody>
      </p:sp>
      <p:pic>
        <p:nvPicPr>
          <p:cNvPr id="3" name="Image 4" descr="Une image contenant personne, homme, habits, plein air&#10;&#10;Description générée automatiquement">
            <a:extLst>
              <a:ext uri="{FF2B5EF4-FFF2-40B4-BE49-F238E27FC236}">
                <a16:creationId xmlns:a16="http://schemas.microsoft.com/office/drawing/2014/main" id="{4E2FFC51-A3A8-6940-B94A-6CE6944BD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6" y="1319314"/>
            <a:ext cx="4140384" cy="23289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6" descr="Une image contenant stade, personne, bâtiment, plein air&#10;&#10;Description générée automatiquement">
            <a:extLst>
              <a:ext uri="{FF2B5EF4-FFF2-40B4-BE49-F238E27FC236}">
                <a16:creationId xmlns:a16="http://schemas.microsoft.com/office/drawing/2014/main" id="{68D4CECC-5ECF-694D-8DDC-56A759622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687" y="1135072"/>
            <a:ext cx="5327641" cy="29967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8" descr="Une image contenant vaisselle, ciel, table, restaurant&#10;&#10;Description générée automatiquement">
            <a:extLst>
              <a:ext uri="{FF2B5EF4-FFF2-40B4-BE49-F238E27FC236}">
                <a16:creationId xmlns:a16="http://schemas.microsoft.com/office/drawing/2014/main" id="{9C9E77FA-6C48-3B4B-AA86-19DB5993C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34" y="4032824"/>
            <a:ext cx="3855256" cy="25701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A09B7A93-3D33-584D-8E3E-5CCB92272E23}"/>
              </a:ext>
            </a:extLst>
          </p:cNvPr>
          <p:cNvSpPr/>
          <p:nvPr/>
        </p:nvSpPr>
        <p:spPr>
          <a:xfrm>
            <a:off x="5392061" y="4888574"/>
            <a:ext cx="2515413" cy="1714417"/>
          </a:xfrm>
          <a:custGeom>
            <a:avLst>
              <a:gd name="f0" fmla="val 22062"/>
              <a:gd name="f1" fmla="val -5233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+- 0 0 180"/>
              <a:gd name="f15" fmla="+- 0 0 -194"/>
              <a:gd name="f16" fmla="*/ f6 1 21600"/>
              <a:gd name="f17" fmla="*/ f7 1 21600"/>
              <a:gd name="f18" fmla="*/ f8 1 180"/>
              <a:gd name="f19" fmla="pin -2147483647 f0 2147483647"/>
              <a:gd name="f20" fmla="pin -2147483647 f1 2147483647"/>
              <a:gd name="f21" fmla="+- f12 0 f11"/>
              <a:gd name="f22" fmla="*/ f13 f3 1"/>
              <a:gd name="f23" fmla="*/ f14 f3 1"/>
              <a:gd name="f24" fmla="*/ f15 f3 1"/>
              <a:gd name="f25" fmla="+- f19 0 10800"/>
              <a:gd name="f26" fmla="+- f20 0 10800"/>
              <a:gd name="f27" fmla="*/ f19 f16 1"/>
              <a:gd name="f28" fmla="*/ f20 f17 1"/>
              <a:gd name="f29" fmla="*/ 3200 f16 1"/>
              <a:gd name="f30" fmla="*/ 18400 f16 1"/>
              <a:gd name="f31" fmla="*/ 18400 f17 1"/>
              <a:gd name="f32" fmla="*/ 3200 f17 1"/>
              <a:gd name="f33" fmla="*/ f21 1 2"/>
              <a:gd name="f34" fmla="*/ 3160 f16 1"/>
              <a:gd name="f35" fmla="*/ 3160 f17 1"/>
              <a:gd name="f36" fmla="*/ f22 1 f5"/>
              <a:gd name="f37" fmla="*/ 18440 f17 1"/>
              <a:gd name="f38" fmla="*/ f23 1 f5"/>
              <a:gd name="f39" fmla="*/ 18440 f16 1"/>
              <a:gd name="f40" fmla="*/ f24 1 f5"/>
              <a:gd name="f41" fmla="*/ f25 f25 1"/>
              <a:gd name="f42" fmla="*/ f26 f26 1"/>
              <a:gd name="f43" fmla="+- 0 0 f26"/>
              <a:gd name="f44" fmla="+- 0 0 f25"/>
              <a:gd name="f45" fmla="+- f11 f33 0"/>
              <a:gd name="f46" fmla="*/ f33 f33 1"/>
              <a:gd name="f47" fmla="+- f36 0 f4"/>
              <a:gd name="f48" fmla="+- f38 0 f4"/>
              <a:gd name="f49" fmla="+- f40 0 f4"/>
              <a:gd name="f50" fmla="+- f41 f42 0"/>
              <a:gd name="f51" fmla="at2 f43 f44"/>
              <a:gd name="f52" fmla="sqrt f50"/>
              <a:gd name="f53" fmla="+- f51 f4 0"/>
              <a:gd name="f54" fmla="+- f52 0 10800"/>
              <a:gd name="f55" fmla="*/ f53 f8 1"/>
              <a:gd name="f56" fmla="*/ f55 1 f3"/>
              <a:gd name="f57" fmla="+- 0 0 f56"/>
              <a:gd name="f58" fmla="val f57"/>
              <a:gd name="f59" fmla="*/ f58 1 f18"/>
              <a:gd name="f60" fmla="+- f59 0 10"/>
              <a:gd name="f61" fmla="+- f59 10 0"/>
              <a:gd name="f62" fmla="*/ f59 f18 1"/>
              <a:gd name="f63" fmla="+- 0 0 f62"/>
              <a:gd name="f64" fmla="*/ f60 f18 1"/>
              <a:gd name="f65" fmla="*/ f61 f18 1"/>
              <a:gd name="f66" fmla="*/ f63 f3 1"/>
              <a:gd name="f67" fmla="+- 0 0 f64"/>
              <a:gd name="f68" fmla="+- 0 0 f65"/>
              <a:gd name="f69" fmla="*/ f66 1 f8"/>
              <a:gd name="f70" fmla="*/ f67 f3 1"/>
              <a:gd name="f71" fmla="*/ f68 f3 1"/>
              <a:gd name="f72" fmla="+- f69 0 f4"/>
              <a:gd name="f73" fmla="*/ f70 1 f8"/>
              <a:gd name="f74" fmla="*/ f71 1 f8"/>
              <a:gd name="f75" fmla="sin 1 f72"/>
              <a:gd name="f76" fmla="cos 1 f72"/>
              <a:gd name="f77" fmla="+- f73 0 f4"/>
              <a:gd name="f78" fmla="+- f74 0 f4"/>
              <a:gd name="f79" fmla="+- 0 0 f75"/>
              <a:gd name="f80" fmla="+- 0 0 f76"/>
              <a:gd name="f81" fmla="sin 1 f77"/>
              <a:gd name="f82" fmla="cos 1 f77"/>
              <a:gd name="f83" fmla="sin 1 f78"/>
              <a:gd name="f84" fmla="cos 1 f78"/>
              <a:gd name="f85" fmla="*/ 10800 f79 1"/>
              <a:gd name="f86" fmla="*/ 10800 f80 1"/>
              <a:gd name="f87" fmla="+- 0 0 f81"/>
              <a:gd name="f88" fmla="+- 0 0 f82"/>
              <a:gd name="f89" fmla="+- 0 0 f83"/>
              <a:gd name="f90" fmla="+- 0 0 f84"/>
              <a:gd name="f91" fmla="+- f85 10800 0"/>
              <a:gd name="f92" fmla="+- f86 10800 0"/>
              <a:gd name="f93" fmla="*/ 10800 f87 1"/>
              <a:gd name="f94" fmla="*/ 10800 f88 1"/>
              <a:gd name="f95" fmla="*/ 10800 f89 1"/>
              <a:gd name="f96" fmla="*/ 10800 f90 1"/>
              <a:gd name="f97" fmla="?: f54 f19 f91"/>
              <a:gd name="f98" fmla="?: f54 f20 f92"/>
              <a:gd name="f99" fmla="+- f93 10800 0"/>
              <a:gd name="f100" fmla="+- f94 10800 0"/>
              <a:gd name="f101" fmla="+- f95 10800 0"/>
              <a:gd name="f102" fmla="+- f96 10800 0"/>
              <a:gd name="f103" fmla="+- f101 0 f45"/>
              <a:gd name="f104" fmla="+- f102 0 f45"/>
              <a:gd name="f105" fmla="+- f99 0 f45"/>
              <a:gd name="f106" fmla="+- f100 0 f45"/>
              <a:gd name="f107" fmla="*/ f97 f16 1"/>
              <a:gd name="f108" fmla="*/ f98 f17 1"/>
              <a:gd name="f109" fmla="at2 f103 f104"/>
              <a:gd name="f110" fmla="at2 f105 f106"/>
              <a:gd name="f111" fmla="+- f109 f4 0"/>
              <a:gd name="f112" fmla="+- f110 f4 0"/>
              <a:gd name="f113" fmla="*/ f111 f8 1"/>
              <a:gd name="f114" fmla="*/ f112 f8 1"/>
              <a:gd name="f115" fmla="*/ f113 1 f3"/>
              <a:gd name="f116" fmla="*/ f114 1 f3"/>
              <a:gd name="f117" fmla="+- 0 0 f115"/>
              <a:gd name="f118" fmla="+- 0 0 f116"/>
              <a:gd name="f119" fmla="+- 0 0 f117"/>
              <a:gd name="f120" fmla="+- 0 0 f118"/>
              <a:gd name="f121" fmla="*/ f119 f3 1"/>
              <a:gd name="f122" fmla="*/ f120 f3 1"/>
              <a:gd name="f123" fmla="*/ f121 1 f8"/>
              <a:gd name="f124" fmla="*/ f122 1 f8"/>
              <a:gd name="f125" fmla="+- f123 0 f4"/>
              <a:gd name="f126" fmla="+- f124 0 f4"/>
              <a:gd name="f127" fmla="cos 1 f125"/>
              <a:gd name="f128" fmla="sin 1 f125"/>
              <a:gd name="f129" fmla="+- f126 0 f125"/>
              <a:gd name="f130" fmla="+- 0 0 f127"/>
              <a:gd name="f131" fmla="+- 0 0 f128"/>
              <a:gd name="f132" fmla="+- f129 f2 0"/>
              <a:gd name="f133" fmla="*/ f33 f130 1"/>
              <a:gd name="f134" fmla="*/ f33 f131 1"/>
              <a:gd name="f135" fmla="?: f129 f129 f132"/>
              <a:gd name="f136" fmla="*/ f133 f133 1"/>
              <a:gd name="f137" fmla="*/ f134 f134 1"/>
              <a:gd name="f138" fmla="+- f136 f137 0"/>
              <a:gd name="f139" fmla="sqrt f138"/>
              <a:gd name="f140" fmla="*/ f46 1 f139"/>
              <a:gd name="f141" fmla="*/ f130 f140 1"/>
              <a:gd name="f142" fmla="*/ f131 f140 1"/>
              <a:gd name="f143" fmla="+- f45 0 f141"/>
              <a:gd name="f144" fmla="+- f45 0 f142"/>
            </a:gdLst>
            <a:ahLst>
              <a:ahXY gdRefX="f0" minX="f9" maxX="f10" gdRefY="f1" minY="f9" maxY="f10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4" y="f35"/>
              </a:cxn>
              <a:cxn ang="f48">
                <a:pos x="f34" y="f37"/>
              </a:cxn>
              <a:cxn ang="f48">
                <a:pos x="f39" y="f37"/>
              </a:cxn>
              <a:cxn ang="f47">
                <a:pos x="f39" y="f35"/>
              </a:cxn>
              <a:cxn ang="f49">
                <a:pos x="f107" y="f108"/>
              </a:cxn>
            </a:cxnLst>
            <a:rect l="f29" t="f32" r="f30" b="f31"/>
            <a:pathLst>
              <a:path w="21600" h="21600">
                <a:moveTo>
                  <a:pt x="f143" y="f144"/>
                </a:moveTo>
                <a:arcTo wR="f33" hR="f33" stAng="f125" swAng="f135"/>
                <a:lnTo>
                  <a:pt x="f97" y="f98"/>
                </a:lnTo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13501B"/>
                </a:solidFill>
                <a:uFillTx/>
                <a:latin typeface="Aptos"/>
              </a:rPr>
              <a:t>Où est Emeric?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0" i="0" u="none" strike="noStrike" kern="1200" cap="none" spc="0" baseline="0">
                <a:solidFill>
                  <a:srgbClr val="13501B"/>
                </a:solidFill>
                <a:uFillTx/>
                <a:latin typeface="Aptos"/>
              </a:rPr>
              <a:t>Yellow L22</a:t>
            </a:r>
            <a:endParaRPr lang="fr-BE" sz="1200" b="0" i="0" u="none" strike="noStrike" kern="1200" cap="none" spc="0" baseline="0">
              <a:solidFill>
                <a:srgbClr val="13501B"/>
              </a:solidFill>
              <a:uFillTx/>
              <a:latin typeface="Aptos"/>
            </a:endParaRPr>
          </a:p>
        </p:txBody>
      </p:sp>
      <p:pic>
        <p:nvPicPr>
          <p:cNvPr id="7" name="Image 7" descr="Une image contenant stade, bâtiment, personne, plein air&#10;&#10;Description générée automatiquement">
            <a:extLst>
              <a:ext uri="{FF2B5EF4-FFF2-40B4-BE49-F238E27FC236}">
                <a16:creationId xmlns:a16="http://schemas.microsoft.com/office/drawing/2014/main" id="{58AC2FA2-A731-9C47-BAD3-256389500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582" y="4270659"/>
            <a:ext cx="3569268" cy="237951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Une image contenant personne, habits, clergé, prêtre&#10;&#10;Description générée automatiquement">
            <a:extLst>
              <a:ext uri="{FF2B5EF4-FFF2-40B4-BE49-F238E27FC236}">
                <a16:creationId xmlns:a16="http://schemas.microsoft.com/office/drawing/2014/main" id="{CA1081E5-8CC3-A649-8487-424B45ECC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23" y="238987"/>
            <a:ext cx="4301831" cy="28678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6" descr="Une image contenant habits, personne, vêtement sacerdotal, clergé&#10;&#10;Description générée automatiquement">
            <a:extLst>
              <a:ext uri="{FF2B5EF4-FFF2-40B4-BE49-F238E27FC236}">
                <a16:creationId xmlns:a16="http://schemas.microsoft.com/office/drawing/2014/main" id="{B23B8315-44E6-D94A-92EF-E93D73158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11" y="3295214"/>
            <a:ext cx="4309667" cy="28678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8" descr="Une image contenant personne, rituel, prêtre, clergé&#10;&#10;Description générée automatiquement">
            <a:extLst>
              <a:ext uri="{FF2B5EF4-FFF2-40B4-BE49-F238E27FC236}">
                <a16:creationId xmlns:a16="http://schemas.microsoft.com/office/drawing/2014/main" id="{5619F18B-DA6A-5B4D-8FE9-87594860C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340" y="4421334"/>
            <a:ext cx="3131326" cy="20885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Organigramme : Connecteur 9">
            <a:extLst>
              <a:ext uri="{FF2B5EF4-FFF2-40B4-BE49-F238E27FC236}">
                <a16:creationId xmlns:a16="http://schemas.microsoft.com/office/drawing/2014/main" id="{D6B3A95F-F960-6947-BF0D-EEA9CBE1C706}"/>
              </a:ext>
            </a:extLst>
          </p:cNvPr>
          <p:cNvSpPr/>
          <p:nvPr/>
        </p:nvSpPr>
        <p:spPr>
          <a:xfrm>
            <a:off x="8454835" y="4291626"/>
            <a:ext cx="1413159" cy="208857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7619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688BFBA-5B26-E74B-8E5A-0C8AC7D22677}"/>
              </a:ext>
            </a:extLst>
          </p:cNvPr>
          <p:cNvSpPr/>
          <p:nvPr/>
        </p:nvSpPr>
        <p:spPr>
          <a:xfrm>
            <a:off x="8104912" y="2847112"/>
            <a:ext cx="3543299" cy="3875812"/>
          </a:xfrm>
          <a:prstGeom prst="rect">
            <a:avLst/>
          </a:prstGeom>
          <a:noFill/>
          <a:ln w="76196" cap="flat">
            <a:solidFill>
              <a:srgbClr val="0B76A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BE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508837B6-1066-5B40-ADAA-182BE87A5A77}"/>
              </a:ext>
            </a:extLst>
          </p:cNvPr>
          <p:cNvSpPr txBox="1"/>
          <p:nvPr/>
        </p:nvSpPr>
        <p:spPr>
          <a:xfrm>
            <a:off x="8392189" y="3023756"/>
            <a:ext cx="304147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Avez-vous reconnu auprès du Pape François notre Archevêque Luc Terlinden?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Ici au 250 ans de Biez</a:t>
            </a:r>
            <a:endParaRPr lang="fr-BE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8" name="Picture 2" descr="LIVE: le pape “demande à tous de ne pas couvrir les abus” lors de la ...">
            <a:extLst>
              <a:ext uri="{FF2B5EF4-FFF2-40B4-BE49-F238E27FC236}">
                <a16:creationId xmlns:a16="http://schemas.microsoft.com/office/drawing/2014/main" id="{ACAAD5BD-8BA4-3743-9E24-FABE8DA5BE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42359" y="91284"/>
            <a:ext cx="5120548" cy="26882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13" descr="Une image contenant bougie&#10;&#10;Description générée automatiquement">
            <a:extLst>
              <a:ext uri="{FF2B5EF4-FFF2-40B4-BE49-F238E27FC236}">
                <a16:creationId xmlns:a16="http://schemas.microsoft.com/office/drawing/2014/main" id="{9C85E6B7-72C8-BC4D-8353-3988957BFC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473049" y="3295214"/>
            <a:ext cx="2527237" cy="263391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DDEAA-5AF0-0444-8360-B1C1159354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676" y="382383"/>
            <a:ext cx="8993764" cy="760616"/>
          </a:xfrm>
        </p:spPr>
        <p:txBody>
          <a:bodyPr/>
          <a:lstStyle/>
          <a:p>
            <a:pPr lvl="0"/>
            <a:r>
              <a:rPr lang="fr-FR" sz="3600"/>
              <a:t>Fin de cette merveilleuse aventure</a:t>
            </a:r>
            <a:endParaRPr lang="fr-BE" sz="3600"/>
          </a:p>
        </p:txBody>
      </p:sp>
      <p:pic>
        <p:nvPicPr>
          <p:cNvPr id="3" name="Image 4" descr="Une image contenant vêtement sacerdotal, habits, Visage humain, homme&#10;&#10;Description générée automatiquement">
            <a:extLst>
              <a:ext uri="{FF2B5EF4-FFF2-40B4-BE49-F238E27FC236}">
                <a16:creationId xmlns:a16="http://schemas.microsoft.com/office/drawing/2014/main" id="{2A20AD81-DD4F-EE49-B4FD-40E0F8C9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260" y="1021805"/>
            <a:ext cx="8701485" cy="481439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TM10001106%5b%5bfn=Badge%5d%5d</Template>
  <TotalTime>1</TotalTime>
  <Words>328</Words>
  <Application>Microsoft Macintosh PowerPoint</Application>
  <PresentationFormat>Grand écran</PresentationFormat>
  <Paragraphs>33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Aptos</vt:lpstr>
      <vt:lpstr>Arial</vt:lpstr>
      <vt:lpstr>Gill Sans MT</vt:lpstr>
      <vt:lpstr>Impact</vt:lpstr>
      <vt:lpstr>Badge</vt:lpstr>
      <vt:lpstr>La visite du pape</vt:lpstr>
      <vt:lpstr>1ère étape : woluwé saint-pierre</vt:lpstr>
      <vt:lpstr>Présentation PowerPoint</vt:lpstr>
      <vt:lpstr>2ème étape :En route pour hope happening du samedi 28 septembre au dimanche 30 septembre</vt:lpstr>
      <vt:lpstr>Une belle rencontre</vt:lpstr>
      <vt:lpstr>La marche vers le Heysel</vt:lpstr>
      <vt:lpstr>Festival Hope happening</vt:lpstr>
      <vt:lpstr>3ème étape: Grande messe au stade Roi Baudouin</vt:lpstr>
      <vt:lpstr>Présentation PowerPoint</vt:lpstr>
      <vt:lpstr>Fin de cette merveilleuse aventure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visite du pape</dc:title>
  <dc:creator>Emeric Termont</dc:creator>
  <cp:lastModifiedBy>Olivier Vanrobaeys</cp:lastModifiedBy>
  <cp:revision>8</cp:revision>
  <dcterms:created xsi:type="dcterms:W3CDTF">2024-10-21T14:51:25Z</dcterms:created>
  <dcterms:modified xsi:type="dcterms:W3CDTF">2024-11-24T21:26:11Z</dcterms:modified>
</cp:coreProperties>
</file>